
<file path=[Content_Types].xml><?xml version="1.0" encoding="utf-8"?>
<Types xmlns="http://schemas.openxmlformats.org/package/2006/content-types"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3186" r:id="rId2"/>
    <p:sldId id="3353" r:id="rId3"/>
    <p:sldId id="3354" r:id="rId4"/>
    <p:sldId id="3355" r:id="rId5"/>
    <p:sldId id="3356" r:id="rId6"/>
    <p:sldId id="3357" r:id="rId7"/>
    <p:sldId id="3358" r:id="rId8"/>
    <p:sldId id="3359" r:id="rId9"/>
    <p:sldId id="3360" r:id="rId10"/>
    <p:sldId id="2197" r:id="rId11"/>
    <p:sldId id="3092" r:id="rId12"/>
    <p:sldId id="3094" r:id="rId13"/>
    <p:sldId id="3156" r:id="rId14"/>
    <p:sldId id="3095" r:id="rId15"/>
    <p:sldId id="3096" r:id="rId16"/>
    <p:sldId id="3097" r:id="rId17"/>
    <p:sldId id="3157" r:id="rId18"/>
    <p:sldId id="3098" r:id="rId19"/>
    <p:sldId id="3099" r:id="rId20"/>
    <p:sldId id="3100" r:id="rId21"/>
    <p:sldId id="3158" r:id="rId22"/>
    <p:sldId id="3101" r:id="rId23"/>
    <p:sldId id="3180" r:id="rId24"/>
    <p:sldId id="3103" r:id="rId25"/>
    <p:sldId id="3159" r:id="rId26"/>
    <p:sldId id="3104" r:id="rId27"/>
    <p:sldId id="3179" r:id="rId28"/>
    <p:sldId id="3106" r:id="rId29"/>
    <p:sldId id="3588" r:id="rId30"/>
    <p:sldId id="3737" r:id="rId31"/>
    <p:sldId id="3590" r:id="rId32"/>
    <p:sldId id="3591" r:id="rId33"/>
    <p:sldId id="3592" r:id="rId34"/>
    <p:sldId id="3593" r:id="rId35"/>
    <p:sldId id="3594" r:id="rId36"/>
    <p:sldId id="3595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21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75920" autoAdjust="0"/>
  </p:normalViewPr>
  <p:slideViewPr>
    <p:cSldViewPr>
      <p:cViewPr varScale="1">
        <p:scale>
          <a:sx n="87" d="100"/>
          <a:sy n="87" d="100"/>
        </p:scale>
        <p:origin x="552" y="20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73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584"/>
    </p:cViewPr>
  </p:sorter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5ECFE4-91EF-4C8C-8B84-50BBE5FA2BBC}" type="datetimeFigureOut">
              <a:rPr lang="en-US" smtClean="0"/>
              <a:pPr/>
              <a:t>5/13/26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28D497-22DB-4C8C-8015-58992607C2C9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589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801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86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76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9511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0644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7655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1572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2162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1814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1347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1617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0327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7595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8213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1438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35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767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121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1236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5655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6046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6469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9708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6594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7521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2827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67476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67092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5114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832836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06225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12702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039573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280319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069062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8537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1" y="2130426"/>
            <a:ext cx="9746343" cy="1470025"/>
          </a:xfrm>
        </p:spPr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82800" y="3886200"/>
            <a:ext cx="8026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5F851-BD17-4345-8601-B967D0D2883F}" type="datetimeFigureOut">
              <a:rPr lang="en-US" smtClean="0"/>
              <a:pPr/>
              <a:t>5/13/26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92F14-04A8-7547-BEEB-80EEFEADED97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6550" y="274638"/>
            <a:ext cx="8978900" cy="1143000"/>
          </a:xfrm>
        </p:spPr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6550" y="1600200"/>
            <a:ext cx="8978900" cy="52578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4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9550" y="0"/>
            <a:ext cx="9232900" cy="68580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4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>
            <a:normAutofit/>
          </a:bodyPr>
          <a:lstStyle>
            <a:lvl1pPr marL="0" indent="0">
              <a:buNone/>
              <a:defRPr sz="3200">
                <a:solidFill>
                  <a:srgbClr val="FFFF0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5F851-BD17-4345-8601-B967D0D2883F}" type="datetimeFigureOut">
              <a:rPr lang="en-US" smtClean="0"/>
              <a:pPr/>
              <a:t>5/13/26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92F14-04A8-7547-BEEB-80EEFEADED97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25600" y="274638"/>
            <a:ext cx="883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5600" y="1600201"/>
            <a:ext cx="8839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B5F851-BD17-4345-8601-B967D0D2883F}" type="datetimeFigureOut">
              <a:rPr lang="en-US" smtClean="0"/>
              <a:pPr/>
              <a:t>5/13/26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92F14-04A8-7547-BEEB-80EEFEADED97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andara"/>
          <a:ea typeface="+mj-ea"/>
          <a:cs typeface="Candar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Candara"/>
          <a:ea typeface="+mn-ea"/>
          <a:cs typeface="Candar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Candara"/>
          <a:ea typeface="+mn-ea"/>
          <a:cs typeface="Candar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andara"/>
          <a:ea typeface="+mn-ea"/>
          <a:cs typeface="Candar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Candara"/>
          <a:ea typeface="+mn-ea"/>
          <a:cs typeface="Candar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Candara"/>
          <a:ea typeface="+mn-ea"/>
          <a:cs typeface="Candar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6934200" cy="6781800"/>
          </a:xfrm>
        </p:spPr>
        <p:txBody>
          <a:bodyPr>
            <a:normAutofit/>
          </a:bodyPr>
          <a:lstStyle/>
          <a:p>
            <a:r>
              <a:rPr lang="en-US" sz="7200" b="1" dirty="0">
                <a:solidFill>
                  <a:srgbClr val="FFFF00"/>
                </a:solidFill>
              </a:rPr>
              <a:t>PRAYER OF THE HOLY ROSARY</a:t>
            </a:r>
          </a:p>
          <a:p>
            <a:r>
              <a:rPr lang="en-US" sz="7200" b="1" dirty="0"/>
              <a:t>THE GLORIOUS MYSTERIES</a:t>
            </a:r>
            <a:endParaRPr lang="en-GB" sz="88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A2E0C2B-4490-AD4C-BD0F-A501D2CD7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76200"/>
            <a:ext cx="52324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356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C000"/>
                </a:solidFill>
              </a:rPr>
              <a:t>In the name of the Father, </a:t>
            </a:r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C000"/>
                </a:solidFill>
              </a:rPr>
              <a:t>and of the Son, </a:t>
            </a:r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C000"/>
                </a:solidFill>
              </a:rPr>
              <a:t>and of the Holy Spirit.</a:t>
            </a:r>
          </a:p>
          <a:p>
            <a:pPr>
              <a:lnSpc>
                <a:spcPct val="100000"/>
              </a:lnSpc>
            </a:pPr>
            <a:r>
              <a:rPr lang="en-US" sz="7200" dirty="0">
                <a:solidFill>
                  <a:srgbClr val="FFFF00"/>
                </a:solidFill>
              </a:rPr>
              <a:t>R/ Amen.</a:t>
            </a:r>
            <a:endParaRPr lang="en-US" sz="4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112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9600" b="1" dirty="0">
                <a:solidFill>
                  <a:srgbClr val="FFC000"/>
                </a:solidFill>
              </a:rPr>
              <a:t>I BELIEVE IN GOD</a:t>
            </a:r>
            <a:endParaRPr lang="en-US" sz="6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04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7000" b="1" dirty="0"/>
              <a:t>I believe in God, </a:t>
            </a:r>
            <a:r>
              <a:rPr lang="en-US" sz="7000" b="1" dirty="0">
                <a:solidFill>
                  <a:srgbClr val="FFC000"/>
                </a:solidFill>
              </a:rPr>
              <a:t>the Father almighty</a:t>
            </a:r>
            <a:r>
              <a:rPr lang="en-US" sz="7000" b="1" dirty="0"/>
              <a:t> creator of heaven and earth and in </a:t>
            </a:r>
            <a:r>
              <a:rPr lang="en-US" sz="7000" b="1" dirty="0">
                <a:solidFill>
                  <a:srgbClr val="FFC000"/>
                </a:solidFill>
              </a:rPr>
              <a:t>Jesus Christ</a:t>
            </a:r>
            <a:r>
              <a:rPr lang="en-US" sz="7000" b="1" dirty="0"/>
              <a:t>, His only Son, our Lord, who was conceived by the Holy Spirit, born of the Virgin Mary, </a:t>
            </a:r>
            <a:endParaRPr lang="en-US" sz="7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661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000" b="1" dirty="0"/>
              <a:t>suffered under Pontius Pilate, was crucified, died, and was buried. He descended into hell. On the third day he rose again from the dead. </a:t>
            </a:r>
            <a:endParaRPr lang="en-US" sz="239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412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800" b="1" dirty="0"/>
              <a:t>He ascended into heaven and is seated at the right hand of God, the Father almighty; </a:t>
            </a:r>
            <a:endParaRPr lang="en-US" sz="287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774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000" b="1" dirty="0"/>
              <a:t>from there He will come to judge the living and the dead. I believe in </a:t>
            </a:r>
            <a:r>
              <a:rPr lang="en-US" sz="8000" b="1" dirty="0">
                <a:solidFill>
                  <a:srgbClr val="FFC000"/>
                </a:solidFill>
              </a:rPr>
              <a:t>the Holy Spirit</a:t>
            </a:r>
            <a:r>
              <a:rPr lang="en-US" sz="8000" b="1" dirty="0"/>
              <a:t>, the Holy Catholic Church, </a:t>
            </a:r>
            <a:endParaRPr lang="en-US" sz="857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705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800" b="1" dirty="0"/>
              <a:t>the communion of saints, the forgiveness of sins, the resurrection of the body, and life everlasting. Amen.</a:t>
            </a:r>
            <a:endParaRPr lang="en-US" sz="102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16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000" b="1" dirty="0"/>
              <a:t>OUR FATHER</a:t>
            </a:r>
          </a:p>
          <a:p>
            <a:pPr>
              <a:lnSpc>
                <a:spcPct val="100000"/>
              </a:lnSpc>
            </a:pPr>
            <a:r>
              <a:rPr lang="en-CA" sz="8000" b="1" dirty="0">
                <a:solidFill>
                  <a:srgbClr val="FFC000"/>
                </a:solidFill>
              </a:rPr>
              <a:t>3 HAIL MARYS</a:t>
            </a:r>
          </a:p>
          <a:p>
            <a:pPr>
              <a:lnSpc>
                <a:spcPct val="100000"/>
              </a:lnSpc>
            </a:pPr>
            <a:r>
              <a:rPr lang="en-CA" sz="8000" b="1" dirty="0">
                <a:solidFill>
                  <a:srgbClr val="FF0000"/>
                </a:solidFill>
              </a:rPr>
              <a:t>GLORY BE</a:t>
            </a:r>
            <a:endParaRPr lang="en-US" sz="8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03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0"/>
            <a:ext cx="7589520" cy="6858000"/>
          </a:xfrm>
        </p:spPr>
        <p:txBody>
          <a:bodyPr>
            <a:noAutofit/>
          </a:bodyPr>
          <a:lstStyle/>
          <a:p>
            <a:r>
              <a:rPr lang="en-US" sz="8000" b="1" dirty="0"/>
              <a:t>First Glorious Mystery: </a:t>
            </a:r>
          </a:p>
          <a:p>
            <a:r>
              <a:rPr lang="en-US" sz="7200" b="1" dirty="0">
                <a:solidFill>
                  <a:srgbClr val="FFFF00"/>
                </a:solidFill>
              </a:rPr>
              <a:t>The Resurrection of Jesus</a:t>
            </a:r>
            <a:endParaRPr lang="en-US" sz="7200" dirty="0">
              <a:solidFill>
                <a:srgbClr val="FFFF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539C26-4016-E741-BDFE-EFBF450E31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6107" y="0"/>
            <a:ext cx="47891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526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1887200" cy="6705600"/>
          </a:xfrm>
        </p:spPr>
        <p:txBody>
          <a:bodyPr>
            <a:normAutofit/>
          </a:bodyPr>
          <a:lstStyle/>
          <a:p>
            <a:r>
              <a:rPr lang="en-US" sz="9400" b="1" dirty="0">
                <a:solidFill>
                  <a:srgbClr val="FF0000"/>
                </a:solidFill>
              </a:rPr>
              <a:t>Spiritual Fruit:</a:t>
            </a:r>
            <a:r>
              <a:rPr lang="en-US" sz="9400" b="1" dirty="0">
                <a:solidFill>
                  <a:srgbClr val="FFFF00"/>
                </a:solidFill>
              </a:rPr>
              <a:t> </a:t>
            </a:r>
          </a:p>
          <a:p>
            <a:r>
              <a:rPr lang="en-US" sz="9400" b="1" dirty="0">
                <a:solidFill>
                  <a:srgbClr val="FFFF00"/>
                </a:solidFill>
              </a:rPr>
              <a:t>Faith</a:t>
            </a:r>
            <a:endParaRPr lang="en-GB" sz="413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839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 fontScale="25000" lnSpcReduction="20000"/>
          </a:bodyPr>
          <a:lstStyle/>
          <a:p>
            <a:r>
              <a:rPr lang="en-US" sz="19200" b="1" dirty="0">
                <a:solidFill>
                  <a:srgbClr val="FFFF00"/>
                </a:solidFill>
              </a:rPr>
              <a:t>OUR FATHER. </a:t>
            </a:r>
            <a:r>
              <a:rPr lang="en-CA" sz="19200" b="1" dirty="0">
                <a:solidFill>
                  <a:srgbClr val="FF0000"/>
                </a:solidFill>
              </a:rPr>
              <a:t>10 HAIL MARYS. </a:t>
            </a:r>
            <a:r>
              <a:rPr lang="en-CA" sz="19200" b="1" dirty="0">
                <a:solidFill>
                  <a:srgbClr val="FFC000"/>
                </a:solidFill>
              </a:rPr>
              <a:t>GLORY BE</a:t>
            </a:r>
            <a:r>
              <a:rPr lang="en-CA" sz="19200" b="1" dirty="0"/>
              <a:t>…</a:t>
            </a:r>
            <a:endParaRPr lang="en-US" sz="19200" b="1" dirty="0"/>
          </a:p>
          <a:p>
            <a:endParaRPr lang="en-US" dirty="0"/>
          </a:p>
          <a:p>
            <a:r>
              <a:rPr lang="en-US" sz="25600" b="1" dirty="0"/>
              <a:t>O my Jesus, forgive us of our sins, save us from the fires of hell, and lead all souls to Heaven, especially those in most need of Your Mercy. </a:t>
            </a:r>
            <a:endParaRPr lang="en-GB" sz="25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9779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/>
          </a:bodyPr>
          <a:lstStyle/>
          <a:p>
            <a:r>
              <a:rPr lang="en-CA" sz="9600" b="1" dirty="0">
                <a:solidFill>
                  <a:srgbClr val="FFFF00"/>
                </a:solidFill>
              </a:rPr>
              <a:t>AVE, AVE, AVE MARIA</a:t>
            </a:r>
          </a:p>
          <a:p>
            <a:r>
              <a:rPr lang="en-CA" sz="9600" b="1" dirty="0">
                <a:solidFill>
                  <a:srgbClr val="FFFF00"/>
                </a:solidFill>
              </a:rPr>
              <a:t>AVE, AVE, AVE MARIA</a:t>
            </a:r>
            <a:endParaRPr lang="en-GB" sz="115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8405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0"/>
            <a:ext cx="758952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000" b="1" dirty="0"/>
              <a:t>Second Glorious Mystery: </a:t>
            </a:r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FF00"/>
                </a:solidFill>
              </a:rPr>
              <a:t>The Ascension of Our Lord into Heaven</a:t>
            </a:r>
            <a:endParaRPr lang="en-US" sz="7200" dirty="0">
              <a:solidFill>
                <a:srgbClr val="FFFF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33AF5E-B7F9-0946-B630-66FD391C00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5700" y="-27542"/>
            <a:ext cx="4686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885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056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2500" b="1" dirty="0">
                <a:solidFill>
                  <a:srgbClr val="FF0000"/>
                </a:solidFill>
              </a:rPr>
              <a:t>Spiritual Fruit:</a:t>
            </a:r>
            <a:r>
              <a:rPr lang="en-US" sz="12500" b="1" dirty="0">
                <a:solidFill>
                  <a:srgbClr val="FFFF00"/>
                </a:solidFill>
              </a:rPr>
              <a:t> Hope</a:t>
            </a:r>
            <a:endParaRPr lang="en-GB" sz="103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3673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 fontScale="25000" lnSpcReduction="20000"/>
          </a:bodyPr>
          <a:lstStyle/>
          <a:p>
            <a:r>
              <a:rPr lang="en-US" sz="19200" b="1" dirty="0">
                <a:solidFill>
                  <a:srgbClr val="FFFF00"/>
                </a:solidFill>
              </a:rPr>
              <a:t>OUR FATHER. </a:t>
            </a:r>
            <a:r>
              <a:rPr lang="en-CA" sz="19200" b="1" dirty="0">
                <a:solidFill>
                  <a:srgbClr val="FF0000"/>
                </a:solidFill>
              </a:rPr>
              <a:t>10 HAIL MARYS. </a:t>
            </a:r>
            <a:r>
              <a:rPr lang="en-CA" sz="19200" b="1" dirty="0">
                <a:solidFill>
                  <a:srgbClr val="FFC000"/>
                </a:solidFill>
              </a:rPr>
              <a:t>GLORY BE</a:t>
            </a:r>
            <a:r>
              <a:rPr lang="en-CA" sz="19200" b="1" dirty="0"/>
              <a:t>…</a:t>
            </a:r>
            <a:endParaRPr lang="en-US" sz="19200" b="1" dirty="0"/>
          </a:p>
          <a:p>
            <a:endParaRPr lang="en-US" dirty="0"/>
          </a:p>
          <a:p>
            <a:r>
              <a:rPr lang="en-US" sz="25600" b="1" dirty="0"/>
              <a:t>O my Jesus, forgive us of our sins, save us from the fires of hell, and lead all souls to Heaven, especially those in most need of Your Mercy. </a:t>
            </a:r>
            <a:endParaRPr lang="en-GB" sz="25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9226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/>
          </a:bodyPr>
          <a:lstStyle/>
          <a:p>
            <a:r>
              <a:rPr lang="en-CA" sz="9600" b="1" dirty="0">
                <a:solidFill>
                  <a:srgbClr val="FFFF00"/>
                </a:solidFill>
              </a:rPr>
              <a:t>AVE, AVE, AVE MARIA</a:t>
            </a:r>
          </a:p>
          <a:p>
            <a:r>
              <a:rPr lang="en-CA" sz="9600" b="1" dirty="0">
                <a:solidFill>
                  <a:srgbClr val="FFFF00"/>
                </a:solidFill>
              </a:rPr>
              <a:t>AVE, AVE, AVE MARIA</a:t>
            </a:r>
            <a:endParaRPr lang="en-GB" sz="115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1494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0"/>
            <a:ext cx="725805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000" b="1" dirty="0"/>
              <a:t>Third Glorious Mystery: </a:t>
            </a:r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FF00"/>
                </a:solidFill>
              </a:rPr>
              <a:t>The Descent of Holy Spirit</a:t>
            </a:r>
            <a:endParaRPr lang="en-US" sz="7200" dirty="0">
              <a:solidFill>
                <a:srgbClr val="FFFF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B13292-0CEF-9E42-B2DD-CF43176853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4250" y="0"/>
            <a:ext cx="48577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8584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1887200" cy="6705600"/>
          </a:xfrm>
        </p:spPr>
        <p:txBody>
          <a:bodyPr>
            <a:normAutofit/>
          </a:bodyPr>
          <a:lstStyle/>
          <a:p>
            <a:r>
              <a:rPr lang="en-US" sz="9400" b="1" dirty="0">
                <a:solidFill>
                  <a:srgbClr val="FF0000"/>
                </a:solidFill>
              </a:rPr>
              <a:t>Spiritual Fruit:</a:t>
            </a:r>
            <a:r>
              <a:rPr lang="en-US" sz="8500" b="1" dirty="0">
                <a:solidFill>
                  <a:srgbClr val="FFFF00"/>
                </a:solidFill>
              </a:rPr>
              <a:t> </a:t>
            </a:r>
          </a:p>
          <a:p>
            <a:r>
              <a:rPr lang="en-US" sz="10300" b="1" dirty="0">
                <a:solidFill>
                  <a:srgbClr val="FFFF00"/>
                </a:solidFill>
              </a:rPr>
              <a:t>Gifts of the Holy Spirit</a:t>
            </a:r>
            <a:endParaRPr lang="en-GB" sz="103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9741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 fontScale="25000" lnSpcReduction="20000"/>
          </a:bodyPr>
          <a:lstStyle/>
          <a:p>
            <a:r>
              <a:rPr lang="en-US" sz="19200" b="1" dirty="0">
                <a:solidFill>
                  <a:srgbClr val="FFFF00"/>
                </a:solidFill>
              </a:rPr>
              <a:t>OUR FATHER. </a:t>
            </a:r>
            <a:r>
              <a:rPr lang="en-CA" sz="19200" b="1" dirty="0">
                <a:solidFill>
                  <a:srgbClr val="FF0000"/>
                </a:solidFill>
              </a:rPr>
              <a:t>10 HAIL MARYS. </a:t>
            </a:r>
            <a:r>
              <a:rPr lang="en-CA" sz="19200" b="1" dirty="0">
                <a:solidFill>
                  <a:srgbClr val="FFC000"/>
                </a:solidFill>
              </a:rPr>
              <a:t>GLORY BE</a:t>
            </a:r>
            <a:r>
              <a:rPr lang="en-CA" sz="19200" b="1" dirty="0"/>
              <a:t>…</a:t>
            </a:r>
            <a:endParaRPr lang="en-US" sz="19200" b="1" dirty="0"/>
          </a:p>
          <a:p>
            <a:endParaRPr lang="en-US" dirty="0"/>
          </a:p>
          <a:p>
            <a:r>
              <a:rPr lang="en-US" sz="25600" b="1" dirty="0"/>
              <a:t>O my Jesus, forgive us of our sins, save us from the fires of hell, and lead all souls to Heaven, especially those in most need of Your Mercy. </a:t>
            </a:r>
            <a:endParaRPr lang="en-GB" sz="25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9426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/>
          </a:bodyPr>
          <a:lstStyle/>
          <a:p>
            <a:r>
              <a:rPr lang="en-CA" sz="9600" b="1" dirty="0">
                <a:solidFill>
                  <a:srgbClr val="FFFF00"/>
                </a:solidFill>
              </a:rPr>
              <a:t>AVE, AVE, AVE MARIA</a:t>
            </a:r>
          </a:p>
          <a:p>
            <a:r>
              <a:rPr lang="en-CA" sz="9600" b="1" dirty="0">
                <a:solidFill>
                  <a:srgbClr val="FFFF00"/>
                </a:solidFill>
              </a:rPr>
              <a:t>AVE, AVE, AVE MARIA</a:t>
            </a:r>
            <a:endParaRPr lang="en-GB" sz="115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5898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0"/>
            <a:ext cx="7224081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000" b="1" dirty="0"/>
              <a:t>Fourth Glorious Mystery: </a:t>
            </a:r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FF00"/>
                </a:solidFill>
              </a:rPr>
              <a:t>The Assumption of Mary</a:t>
            </a:r>
            <a:endParaRPr lang="en-US" sz="7200" dirty="0">
              <a:solidFill>
                <a:srgbClr val="FFFF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861420-C096-4A40-BFD6-BE6D0103D2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0281" y="0"/>
            <a:ext cx="48577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1853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1887200" cy="6705600"/>
          </a:xfrm>
        </p:spPr>
        <p:txBody>
          <a:bodyPr>
            <a:normAutofit/>
          </a:bodyPr>
          <a:lstStyle/>
          <a:p>
            <a:r>
              <a:rPr lang="en-US" sz="8800" b="1" dirty="0">
                <a:solidFill>
                  <a:srgbClr val="FF0000"/>
                </a:solidFill>
              </a:rPr>
              <a:t>Spiritual Fruit:</a:t>
            </a:r>
            <a:r>
              <a:rPr lang="en-US" sz="8800" b="1" dirty="0">
                <a:solidFill>
                  <a:srgbClr val="FFFF00"/>
                </a:solidFill>
              </a:rPr>
              <a:t> </a:t>
            </a:r>
          </a:p>
          <a:p>
            <a:r>
              <a:rPr lang="en-US" sz="8800" b="1" dirty="0">
                <a:solidFill>
                  <a:srgbClr val="FFFF00"/>
                </a:solidFill>
              </a:rPr>
              <a:t>Desire for Heaven</a:t>
            </a:r>
            <a:endParaRPr lang="en-GB" sz="8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0234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 fontScale="25000" lnSpcReduction="20000"/>
          </a:bodyPr>
          <a:lstStyle/>
          <a:p>
            <a:r>
              <a:rPr lang="en-US" sz="19200" b="1" dirty="0">
                <a:solidFill>
                  <a:srgbClr val="FFFF00"/>
                </a:solidFill>
              </a:rPr>
              <a:t>OUR FATHER. </a:t>
            </a:r>
            <a:r>
              <a:rPr lang="en-CA" sz="19200" b="1" dirty="0">
                <a:solidFill>
                  <a:srgbClr val="FF0000"/>
                </a:solidFill>
              </a:rPr>
              <a:t>10 HAIL MARYS. </a:t>
            </a:r>
            <a:r>
              <a:rPr lang="en-CA" sz="19200" b="1" dirty="0">
                <a:solidFill>
                  <a:srgbClr val="FFC000"/>
                </a:solidFill>
              </a:rPr>
              <a:t>GLORY BE</a:t>
            </a:r>
            <a:r>
              <a:rPr lang="en-CA" sz="19200" b="1" dirty="0"/>
              <a:t>…</a:t>
            </a:r>
            <a:endParaRPr lang="en-US" sz="19200" b="1" dirty="0"/>
          </a:p>
          <a:p>
            <a:endParaRPr lang="en-US" dirty="0"/>
          </a:p>
          <a:p>
            <a:r>
              <a:rPr lang="en-US" sz="25600" b="1" dirty="0"/>
              <a:t>O my Jesus, forgive us of our sins, save us from the fires of hell, and lead all souls to Heaven, especially those in most need of Your Mercy. </a:t>
            </a:r>
            <a:endParaRPr lang="en-GB" sz="25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6245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/>
          </a:bodyPr>
          <a:lstStyle/>
          <a:p>
            <a:r>
              <a:rPr lang="en-CA" sz="9600" b="1" dirty="0">
                <a:solidFill>
                  <a:srgbClr val="FFFF00"/>
                </a:solidFill>
              </a:rPr>
              <a:t>AVE, AVE, AVE MARIA</a:t>
            </a:r>
          </a:p>
          <a:p>
            <a:r>
              <a:rPr lang="en-CA" sz="9600" b="1" dirty="0">
                <a:solidFill>
                  <a:srgbClr val="FFFF00"/>
                </a:solidFill>
              </a:rPr>
              <a:t>AVE, AVE, AVE MARIA</a:t>
            </a:r>
            <a:endParaRPr lang="en-GB" sz="115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5500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0"/>
            <a:ext cx="696087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000" b="1" dirty="0"/>
              <a:t>Fifth Glorious Mystery: </a:t>
            </a:r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FF00"/>
                </a:solidFill>
              </a:rPr>
              <a:t>The Coronation of Mary as Queen of Heaven and Earth</a:t>
            </a:r>
            <a:endParaRPr lang="en-US" sz="7200" dirty="0">
              <a:solidFill>
                <a:srgbClr val="FFFF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936D37-5347-9045-9CF7-BE51481B06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7070" y="21116"/>
            <a:ext cx="51549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2598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000" b="1" dirty="0">
                <a:solidFill>
                  <a:srgbClr val="FF0000"/>
                </a:solidFill>
              </a:rPr>
              <a:t>Spiritual Fruit:</a:t>
            </a:r>
            <a:r>
              <a:rPr lang="en-US" sz="8000" b="1" dirty="0">
                <a:solidFill>
                  <a:srgbClr val="FFFF00"/>
                </a:solidFill>
              </a:rPr>
              <a:t> </a:t>
            </a:r>
          </a:p>
          <a:p>
            <a:pPr>
              <a:lnSpc>
                <a:spcPct val="100000"/>
              </a:lnSpc>
            </a:pPr>
            <a:r>
              <a:rPr lang="en-US" sz="8000" b="1" dirty="0">
                <a:solidFill>
                  <a:srgbClr val="FFFF00"/>
                </a:solidFill>
              </a:rPr>
              <a:t>Grace for Final Perseverance</a:t>
            </a:r>
            <a:endParaRPr lang="en-GB" sz="8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492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 fontScale="25000" lnSpcReduction="20000"/>
          </a:bodyPr>
          <a:lstStyle/>
          <a:p>
            <a:r>
              <a:rPr lang="en-US" sz="19200" b="1" dirty="0">
                <a:solidFill>
                  <a:srgbClr val="FFFF00"/>
                </a:solidFill>
              </a:rPr>
              <a:t>OUR FATHER. </a:t>
            </a:r>
            <a:r>
              <a:rPr lang="en-CA" sz="19200" b="1" dirty="0">
                <a:solidFill>
                  <a:srgbClr val="FF0000"/>
                </a:solidFill>
              </a:rPr>
              <a:t>10 HAIL MARYS. </a:t>
            </a:r>
            <a:r>
              <a:rPr lang="en-CA" sz="19200" b="1" dirty="0">
                <a:solidFill>
                  <a:srgbClr val="FFC000"/>
                </a:solidFill>
              </a:rPr>
              <a:t>GLORY BE</a:t>
            </a:r>
            <a:r>
              <a:rPr lang="en-CA" sz="19200" b="1" dirty="0"/>
              <a:t>…</a:t>
            </a:r>
            <a:endParaRPr lang="en-US" sz="19200" b="1" dirty="0"/>
          </a:p>
          <a:p>
            <a:endParaRPr lang="en-US" dirty="0"/>
          </a:p>
          <a:p>
            <a:r>
              <a:rPr lang="en-US" sz="25600" b="1" dirty="0"/>
              <a:t>O my Jesus, forgive us of our sins, save us from the fires of hell, and lead all souls to Heaven, especially those in most need of Your Mercy. </a:t>
            </a:r>
            <a:endParaRPr lang="en-GB" sz="25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1389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7818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00000"/>
              </a:lnSpc>
            </a:pPr>
            <a:r>
              <a:rPr lang="fr-FR" sz="11400" b="1" dirty="0" err="1">
                <a:solidFill>
                  <a:srgbClr val="FFFF00"/>
                </a:solidFill>
              </a:rPr>
              <a:t>Hail</a:t>
            </a:r>
            <a:r>
              <a:rPr lang="fr-FR" sz="11400" b="1" dirty="0">
                <a:solidFill>
                  <a:srgbClr val="FFFF00"/>
                </a:solidFill>
              </a:rPr>
              <a:t>, Holy Queen,</a:t>
            </a:r>
            <a:r>
              <a:rPr lang="fr-FR" sz="11400" b="1" dirty="0"/>
              <a:t> Mother of Mercy, </a:t>
            </a:r>
            <a:r>
              <a:rPr lang="fr-FR" sz="11400" b="1" dirty="0" err="1"/>
              <a:t>hail</a:t>
            </a:r>
            <a:r>
              <a:rPr lang="fr-FR" sz="11400" b="1" dirty="0"/>
              <a:t> </a:t>
            </a:r>
            <a:r>
              <a:rPr lang="fr-FR" sz="11400" b="1" dirty="0" err="1"/>
              <a:t>our</a:t>
            </a:r>
            <a:r>
              <a:rPr lang="fr-FR" sz="11400" b="1" dirty="0"/>
              <a:t> life, </a:t>
            </a:r>
            <a:r>
              <a:rPr lang="fr-FR" sz="11400" b="1" dirty="0" err="1"/>
              <a:t>our</a:t>
            </a:r>
            <a:r>
              <a:rPr lang="fr-FR" sz="11400" b="1" dirty="0"/>
              <a:t> </a:t>
            </a:r>
            <a:r>
              <a:rPr lang="fr-FR" sz="11400" b="1" dirty="0" err="1"/>
              <a:t>sweetness</a:t>
            </a:r>
            <a:r>
              <a:rPr lang="fr-FR" sz="11400" b="1" dirty="0"/>
              <a:t> and </a:t>
            </a:r>
            <a:r>
              <a:rPr lang="fr-FR" sz="11400" b="1" dirty="0" err="1"/>
              <a:t>our</a:t>
            </a:r>
            <a:r>
              <a:rPr lang="fr-FR" sz="11400" b="1" dirty="0"/>
              <a:t> </a:t>
            </a:r>
            <a:r>
              <a:rPr lang="fr-FR" sz="11400" b="1" dirty="0" err="1"/>
              <a:t>hope</a:t>
            </a:r>
            <a:r>
              <a:rPr lang="fr-FR" sz="11400" b="1" dirty="0"/>
              <a:t>. To </a:t>
            </a:r>
            <a:r>
              <a:rPr lang="fr-FR" sz="11400" b="1" dirty="0" err="1"/>
              <a:t>you</a:t>
            </a:r>
            <a:r>
              <a:rPr lang="fr-FR" sz="11400" b="1" dirty="0"/>
              <a:t> do </a:t>
            </a:r>
            <a:r>
              <a:rPr lang="fr-FR" sz="11400" b="1" dirty="0" err="1"/>
              <a:t>we</a:t>
            </a:r>
            <a:r>
              <a:rPr lang="fr-FR" sz="11400" b="1" dirty="0"/>
              <a:t> </a:t>
            </a:r>
            <a:r>
              <a:rPr lang="fr-FR" sz="11400" b="1" dirty="0" err="1"/>
              <a:t>cry</a:t>
            </a:r>
            <a:r>
              <a:rPr lang="fr-FR" sz="11400" b="1" dirty="0"/>
              <a:t>,</a:t>
            </a:r>
            <a:br>
              <a:rPr lang="fr-FR" sz="11400" b="1" dirty="0"/>
            </a:br>
            <a:r>
              <a:rPr lang="fr-FR" sz="11400" b="1" dirty="0" err="1"/>
              <a:t>poor</a:t>
            </a:r>
            <a:r>
              <a:rPr lang="fr-FR" sz="11400" b="1" dirty="0"/>
              <a:t> </a:t>
            </a:r>
            <a:r>
              <a:rPr lang="fr-FR" sz="11400" b="1" dirty="0" err="1"/>
              <a:t>banished</a:t>
            </a:r>
            <a:r>
              <a:rPr lang="fr-FR" sz="11400" b="1" dirty="0"/>
              <a:t> </a:t>
            </a:r>
            <a:r>
              <a:rPr lang="fr-FR" sz="11400" b="1" dirty="0" err="1"/>
              <a:t>children</a:t>
            </a:r>
            <a:r>
              <a:rPr lang="fr-FR" sz="11400" b="1" dirty="0"/>
              <a:t> of Eve. </a:t>
            </a:r>
            <a:br>
              <a:rPr lang="fr-FR" sz="11400" b="1" dirty="0"/>
            </a:br>
            <a:endParaRPr lang="fr-FR" sz="6600" b="1" dirty="0"/>
          </a:p>
        </p:txBody>
      </p:sp>
    </p:spTree>
    <p:extLst>
      <p:ext uri="{BB962C8B-B14F-4D97-AF65-F5344CB8AC3E}">
        <p14:creationId xmlns:p14="http://schemas.microsoft.com/office/powerpoint/2010/main" val="17038357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r-FR" sz="7200" b="1" dirty="0"/>
              <a:t>To </a:t>
            </a:r>
            <a:r>
              <a:rPr lang="fr-FR" sz="7200" b="1" dirty="0" err="1"/>
              <a:t>you</a:t>
            </a:r>
            <a:r>
              <a:rPr lang="fr-FR" sz="7200" b="1" dirty="0"/>
              <a:t> do </a:t>
            </a:r>
            <a:r>
              <a:rPr lang="fr-FR" sz="7200" b="1" dirty="0" err="1"/>
              <a:t>we</a:t>
            </a:r>
            <a:r>
              <a:rPr lang="fr-FR" sz="7200" b="1" dirty="0"/>
              <a:t> </a:t>
            </a:r>
            <a:r>
              <a:rPr lang="fr-FR" sz="7200" b="1" dirty="0" err="1"/>
              <a:t>send</a:t>
            </a:r>
            <a:r>
              <a:rPr lang="fr-FR" sz="7200" b="1" dirty="0"/>
              <a:t> up </a:t>
            </a:r>
            <a:r>
              <a:rPr lang="fr-FR" sz="7200" b="1" dirty="0" err="1"/>
              <a:t>our</a:t>
            </a:r>
            <a:r>
              <a:rPr lang="fr-FR" sz="7200" b="1" dirty="0"/>
              <a:t> </a:t>
            </a:r>
            <a:r>
              <a:rPr lang="fr-FR" sz="7200" b="1" dirty="0" err="1"/>
              <a:t>sighs</a:t>
            </a:r>
            <a:r>
              <a:rPr lang="fr-FR" sz="7200" b="1" dirty="0"/>
              <a:t>, </a:t>
            </a:r>
            <a:r>
              <a:rPr lang="fr-FR" sz="7200" b="1" dirty="0" err="1"/>
              <a:t>mourning</a:t>
            </a:r>
            <a:r>
              <a:rPr lang="fr-FR" sz="7200" b="1" dirty="0"/>
              <a:t> and </a:t>
            </a:r>
            <a:r>
              <a:rPr lang="fr-FR" sz="7200" b="1" dirty="0" err="1"/>
              <a:t>weeping</a:t>
            </a:r>
            <a:r>
              <a:rPr lang="fr-FR" sz="7200" b="1" dirty="0"/>
              <a:t> in </a:t>
            </a:r>
            <a:r>
              <a:rPr lang="fr-FR" sz="7200" b="1" dirty="0" err="1"/>
              <a:t>this</a:t>
            </a:r>
            <a:r>
              <a:rPr lang="fr-FR" sz="7200" b="1" dirty="0"/>
              <a:t> </a:t>
            </a:r>
            <a:r>
              <a:rPr lang="fr-FR" sz="7200" b="1" dirty="0" err="1"/>
              <a:t>valley</a:t>
            </a:r>
            <a:r>
              <a:rPr lang="fr-FR" sz="7200" b="1" dirty="0"/>
              <a:t> of </a:t>
            </a:r>
            <a:r>
              <a:rPr lang="fr-FR" sz="7200" b="1" dirty="0" err="1"/>
              <a:t>tears</a:t>
            </a:r>
            <a:r>
              <a:rPr lang="fr-FR" sz="7200" b="1" dirty="0"/>
              <a:t>. </a:t>
            </a:r>
            <a:br>
              <a:rPr lang="fr-FR" sz="7200" b="1" dirty="0"/>
            </a:br>
            <a:r>
              <a:rPr lang="fr-FR" sz="7200" b="1" dirty="0" err="1"/>
              <a:t>Turn</a:t>
            </a:r>
            <a:r>
              <a:rPr lang="fr-FR" sz="7200" b="1" dirty="0"/>
              <a:t> </a:t>
            </a:r>
            <a:r>
              <a:rPr lang="fr-FR" sz="7200" b="1" dirty="0" err="1"/>
              <a:t>then</a:t>
            </a:r>
            <a:r>
              <a:rPr lang="fr-FR" sz="7200" b="1" dirty="0"/>
              <a:t>, </a:t>
            </a:r>
            <a:r>
              <a:rPr lang="fr-FR" sz="7200" b="1" dirty="0" err="1"/>
              <a:t>most</a:t>
            </a:r>
            <a:r>
              <a:rPr lang="fr-FR" sz="7200" b="1" dirty="0"/>
              <a:t> </a:t>
            </a:r>
            <a:r>
              <a:rPr lang="fr-FR" sz="7200" b="1" dirty="0" err="1"/>
              <a:t>gracious</a:t>
            </a:r>
            <a:r>
              <a:rPr lang="fr-FR" sz="7200" b="1" dirty="0"/>
              <a:t> </a:t>
            </a:r>
            <a:r>
              <a:rPr lang="fr-FR" sz="7200" b="1" dirty="0" err="1"/>
              <a:t>advocate</a:t>
            </a:r>
            <a:r>
              <a:rPr lang="fr-FR" sz="7200" b="1" dirty="0"/>
              <a:t>, </a:t>
            </a:r>
            <a:r>
              <a:rPr lang="fr-FR" sz="7200" b="1" dirty="0" err="1"/>
              <a:t>your</a:t>
            </a:r>
            <a:r>
              <a:rPr lang="fr-FR" sz="7200" b="1" dirty="0"/>
              <a:t> </a:t>
            </a:r>
            <a:r>
              <a:rPr lang="fr-FR" sz="7200" b="1" dirty="0" err="1"/>
              <a:t>eyes</a:t>
            </a:r>
            <a:r>
              <a:rPr lang="fr-FR" sz="7200" b="1" dirty="0"/>
              <a:t> of </a:t>
            </a:r>
            <a:r>
              <a:rPr lang="fr-FR" sz="7200" b="1" dirty="0" err="1"/>
              <a:t>mercy</a:t>
            </a:r>
            <a:r>
              <a:rPr lang="fr-FR" sz="7200" b="1" dirty="0"/>
              <a:t> </a:t>
            </a:r>
            <a:r>
              <a:rPr lang="fr-FR" sz="7200" b="1" dirty="0" err="1"/>
              <a:t>toward</a:t>
            </a:r>
            <a:r>
              <a:rPr lang="fr-FR" sz="7200" b="1" dirty="0"/>
              <a:t> us,</a:t>
            </a:r>
            <a:endParaRPr lang="fr-FR" sz="8000" b="1" dirty="0"/>
          </a:p>
        </p:txBody>
      </p:sp>
    </p:spTree>
    <p:extLst>
      <p:ext uri="{BB962C8B-B14F-4D97-AF65-F5344CB8AC3E}">
        <p14:creationId xmlns:p14="http://schemas.microsoft.com/office/powerpoint/2010/main" val="21207411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r-FR" sz="8000" b="1" dirty="0"/>
              <a:t>and </a:t>
            </a:r>
            <a:r>
              <a:rPr lang="fr-FR" sz="8000" b="1" dirty="0" err="1"/>
              <a:t>after</a:t>
            </a:r>
            <a:r>
              <a:rPr lang="fr-FR" sz="8000" b="1" dirty="0"/>
              <a:t> </a:t>
            </a:r>
            <a:r>
              <a:rPr lang="fr-FR" sz="8000" b="1" dirty="0" err="1"/>
              <a:t>this</a:t>
            </a:r>
            <a:r>
              <a:rPr lang="fr-FR" sz="8000" b="1" dirty="0"/>
              <a:t>, </a:t>
            </a:r>
            <a:r>
              <a:rPr lang="fr-FR" sz="8000" b="1" dirty="0" err="1"/>
              <a:t>our</a:t>
            </a:r>
            <a:r>
              <a:rPr lang="fr-FR" sz="8000" b="1" dirty="0"/>
              <a:t> exile,</a:t>
            </a:r>
            <a:br>
              <a:rPr lang="fr-FR" sz="8000" b="1" dirty="0"/>
            </a:br>
            <a:r>
              <a:rPr lang="fr-FR" sz="8000" b="1" dirty="0"/>
              <a:t>show </a:t>
            </a:r>
            <a:r>
              <a:rPr lang="fr-FR" sz="8000" b="1" dirty="0" err="1"/>
              <a:t>unto</a:t>
            </a:r>
            <a:r>
              <a:rPr lang="fr-FR" sz="8000" b="1" dirty="0"/>
              <a:t> us the </a:t>
            </a:r>
            <a:r>
              <a:rPr lang="fr-FR" sz="8000" b="1" dirty="0" err="1"/>
              <a:t>blessed</a:t>
            </a:r>
            <a:r>
              <a:rPr lang="fr-FR" sz="8000" b="1" dirty="0"/>
              <a:t> fruit of </a:t>
            </a:r>
            <a:r>
              <a:rPr lang="fr-FR" sz="8000" b="1" dirty="0" err="1"/>
              <a:t>your</a:t>
            </a:r>
            <a:r>
              <a:rPr lang="fr-FR" sz="8000" b="1" dirty="0"/>
              <a:t> </a:t>
            </a:r>
            <a:r>
              <a:rPr lang="fr-FR" sz="8000" b="1" dirty="0" err="1"/>
              <a:t>womb</a:t>
            </a:r>
            <a:r>
              <a:rPr lang="fr-FR" sz="8000" b="1" dirty="0"/>
              <a:t>, </a:t>
            </a:r>
            <a:r>
              <a:rPr lang="fr-FR" sz="8000" b="1" dirty="0" err="1"/>
              <a:t>Jesus</a:t>
            </a:r>
            <a:r>
              <a:rPr lang="fr-FR" sz="8000" b="1" dirty="0"/>
              <a:t>.</a:t>
            </a:r>
            <a:br>
              <a:rPr lang="fr-FR" sz="8000" b="1" dirty="0"/>
            </a:br>
            <a:r>
              <a:rPr lang="fr-FR" sz="8000" b="1" dirty="0"/>
              <a:t>O </a:t>
            </a:r>
            <a:r>
              <a:rPr lang="fr-FR" sz="8000" b="1" dirty="0" err="1"/>
              <a:t>clement</a:t>
            </a:r>
            <a:r>
              <a:rPr lang="fr-FR" sz="8000" b="1" dirty="0"/>
              <a:t>, O </a:t>
            </a:r>
            <a:r>
              <a:rPr lang="fr-FR" sz="8000" b="1" dirty="0" err="1"/>
              <a:t>loving</a:t>
            </a:r>
            <a:r>
              <a:rPr lang="fr-FR" sz="8000" b="1" dirty="0"/>
              <a:t>, </a:t>
            </a:r>
            <a:br>
              <a:rPr lang="fr-FR" sz="8000" b="1" dirty="0"/>
            </a:br>
            <a:r>
              <a:rPr lang="fr-FR" sz="8000" b="1" dirty="0"/>
              <a:t>O </a:t>
            </a:r>
            <a:r>
              <a:rPr lang="fr-FR" sz="8000" b="1" dirty="0" err="1"/>
              <a:t>sweet</a:t>
            </a:r>
            <a:r>
              <a:rPr lang="fr-FR" sz="8000" b="1" dirty="0"/>
              <a:t> Virgin Mary.</a:t>
            </a:r>
            <a:endParaRPr lang="fr-FR" sz="8800" b="1" dirty="0"/>
          </a:p>
        </p:txBody>
      </p:sp>
    </p:spTree>
    <p:extLst>
      <p:ext uri="{BB962C8B-B14F-4D97-AF65-F5344CB8AC3E}">
        <p14:creationId xmlns:p14="http://schemas.microsoft.com/office/powerpoint/2010/main" val="9104508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8000" b="1" dirty="0">
                <a:solidFill>
                  <a:srgbClr val="FF0000"/>
                </a:solidFill>
              </a:rPr>
              <a:t>V. Pray for us, O holy Mother of God.</a:t>
            </a:r>
            <a:br>
              <a:rPr lang="en-US" sz="28700" b="1" dirty="0">
                <a:solidFill>
                  <a:srgbClr val="FF0000"/>
                </a:solidFill>
              </a:rPr>
            </a:br>
            <a:r>
              <a:rPr lang="en-US" sz="8000" b="1" dirty="0">
                <a:solidFill>
                  <a:srgbClr val="FFFF00"/>
                </a:solidFill>
              </a:rPr>
              <a:t>R. That we may be made worthy of the promises of Christ.</a:t>
            </a:r>
          </a:p>
        </p:txBody>
      </p:sp>
    </p:spTree>
    <p:extLst>
      <p:ext uri="{BB962C8B-B14F-4D97-AF65-F5344CB8AC3E}">
        <p14:creationId xmlns:p14="http://schemas.microsoft.com/office/powerpoint/2010/main" val="13517777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endParaRPr lang="en-US" sz="6000" b="1" dirty="0">
              <a:solidFill>
                <a:srgbClr val="FFFF00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6000" b="1" dirty="0">
                <a:solidFill>
                  <a:srgbClr val="FFFF00"/>
                </a:solidFill>
              </a:rPr>
              <a:t>LET US PRAY:</a:t>
            </a:r>
            <a:r>
              <a:rPr lang="en-US" sz="6000" b="1" dirty="0"/>
              <a:t> </a:t>
            </a:r>
            <a:r>
              <a:rPr lang="en-US" sz="7200" b="1" dirty="0"/>
              <a:t>O God, whose only begotten Son, by His life, death, and resurrection, has purchased for us the rewards of eternal salvation. Grant, we beseech Thee, </a:t>
            </a:r>
          </a:p>
          <a:p>
            <a:pPr>
              <a:lnSpc>
                <a:spcPct val="100000"/>
              </a:lnSpc>
            </a:pPr>
            <a:r>
              <a:rPr lang="en-US" sz="7200" b="1" dirty="0"/>
              <a:t> </a:t>
            </a:r>
            <a:endParaRPr lang="en-GB" sz="7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2445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r-FR" sz="6600" b="1" dirty="0" err="1"/>
              <a:t>that</a:t>
            </a:r>
            <a:r>
              <a:rPr lang="fr-FR" sz="6600" b="1" dirty="0"/>
              <a:t> </a:t>
            </a:r>
            <a:r>
              <a:rPr lang="fr-FR" sz="6600" b="1" dirty="0" err="1"/>
              <a:t>while</a:t>
            </a:r>
            <a:r>
              <a:rPr lang="fr-FR" sz="6600" b="1" dirty="0"/>
              <a:t> </a:t>
            </a:r>
            <a:r>
              <a:rPr lang="fr-FR" sz="6600" b="1" dirty="0" err="1"/>
              <a:t>meditating</a:t>
            </a:r>
            <a:r>
              <a:rPr lang="fr-FR" sz="6600" b="1" dirty="0"/>
              <a:t> on </a:t>
            </a:r>
            <a:r>
              <a:rPr lang="fr-FR" sz="6600" b="1" dirty="0" err="1"/>
              <a:t>these</a:t>
            </a:r>
            <a:r>
              <a:rPr lang="fr-FR" sz="6600" b="1" dirty="0"/>
              <a:t> </a:t>
            </a:r>
            <a:r>
              <a:rPr lang="fr-FR" sz="6600" b="1" dirty="0" err="1"/>
              <a:t>mysteries</a:t>
            </a:r>
            <a:r>
              <a:rPr lang="fr-FR" sz="6600" b="1" dirty="0"/>
              <a:t> of the </a:t>
            </a:r>
            <a:r>
              <a:rPr lang="fr-FR" sz="6600" b="1" dirty="0" err="1"/>
              <a:t>most</a:t>
            </a:r>
            <a:r>
              <a:rPr lang="fr-FR" sz="6600" b="1" dirty="0"/>
              <a:t> </a:t>
            </a:r>
            <a:r>
              <a:rPr lang="fr-FR" sz="6600" b="1" dirty="0" err="1"/>
              <a:t>holy</a:t>
            </a:r>
            <a:r>
              <a:rPr lang="fr-FR" sz="6600" b="1" dirty="0"/>
              <a:t> Rosary of the Blessed Virgin Mary, </a:t>
            </a:r>
            <a:r>
              <a:rPr lang="fr-FR" sz="6600" b="1" dirty="0" err="1"/>
              <a:t>we</a:t>
            </a:r>
            <a:r>
              <a:rPr lang="fr-FR" sz="6600" b="1" dirty="0"/>
              <a:t> </a:t>
            </a:r>
            <a:r>
              <a:rPr lang="fr-FR" sz="6600" b="1" dirty="0" err="1"/>
              <a:t>may</a:t>
            </a:r>
            <a:r>
              <a:rPr lang="fr-FR" sz="6600" b="1" dirty="0"/>
              <a:t> </a:t>
            </a:r>
            <a:r>
              <a:rPr lang="fr-FR" sz="6600" b="1" dirty="0" err="1"/>
              <a:t>both</a:t>
            </a:r>
            <a:r>
              <a:rPr lang="fr-FR" sz="6600" b="1" dirty="0"/>
              <a:t> </a:t>
            </a:r>
            <a:r>
              <a:rPr lang="fr-FR" sz="6600" b="1" dirty="0" err="1"/>
              <a:t>imitate</a:t>
            </a:r>
            <a:r>
              <a:rPr lang="fr-FR" sz="6600" b="1" dirty="0"/>
              <a:t> </a:t>
            </a:r>
            <a:r>
              <a:rPr lang="fr-FR" sz="6600" b="1" dirty="0" err="1"/>
              <a:t>what</a:t>
            </a:r>
            <a:r>
              <a:rPr lang="fr-FR" sz="6600" b="1" dirty="0"/>
              <a:t> </a:t>
            </a:r>
            <a:r>
              <a:rPr lang="fr-FR" sz="6600" b="1" dirty="0" err="1"/>
              <a:t>they</a:t>
            </a:r>
            <a:r>
              <a:rPr lang="fr-FR" sz="6600" b="1" dirty="0"/>
              <a:t> </a:t>
            </a:r>
            <a:r>
              <a:rPr lang="fr-FR" sz="6600" b="1" dirty="0" err="1"/>
              <a:t>contain</a:t>
            </a:r>
            <a:r>
              <a:rPr lang="fr-FR" sz="6600" b="1" dirty="0"/>
              <a:t> and </a:t>
            </a:r>
            <a:r>
              <a:rPr lang="fr-FR" sz="6600" b="1" dirty="0" err="1"/>
              <a:t>obtain</a:t>
            </a:r>
            <a:r>
              <a:rPr lang="fr-FR" sz="6600" b="1" dirty="0"/>
              <a:t> </a:t>
            </a:r>
            <a:r>
              <a:rPr lang="fr-FR" sz="6600" b="1" dirty="0" err="1"/>
              <a:t>what</a:t>
            </a:r>
            <a:r>
              <a:rPr lang="fr-FR" sz="6600" b="1" dirty="0"/>
              <a:t> </a:t>
            </a:r>
            <a:r>
              <a:rPr lang="fr-FR" sz="6600" b="1" dirty="0" err="1"/>
              <a:t>they</a:t>
            </a:r>
            <a:r>
              <a:rPr lang="fr-FR" sz="6600" b="1" dirty="0"/>
              <a:t> promise, </a:t>
            </a:r>
            <a:r>
              <a:rPr lang="fr-FR" sz="6600" b="1" dirty="0" err="1"/>
              <a:t>through</a:t>
            </a:r>
            <a:r>
              <a:rPr lang="fr-FR" sz="6600" b="1" dirty="0"/>
              <a:t> the </a:t>
            </a:r>
            <a:r>
              <a:rPr lang="fr-FR" sz="6600" b="1" dirty="0" err="1"/>
              <a:t>same</a:t>
            </a:r>
            <a:r>
              <a:rPr lang="fr-FR" sz="6600" b="1" dirty="0"/>
              <a:t> Christ </a:t>
            </a:r>
            <a:r>
              <a:rPr lang="fr-FR" sz="6600" b="1" dirty="0" err="1"/>
              <a:t>our</a:t>
            </a:r>
            <a:r>
              <a:rPr lang="fr-FR" sz="6600" b="1" dirty="0"/>
              <a:t> Lord. Amen.</a:t>
            </a:r>
          </a:p>
        </p:txBody>
      </p:sp>
    </p:spTree>
    <p:extLst>
      <p:ext uri="{BB962C8B-B14F-4D97-AF65-F5344CB8AC3E}">
        <p14:creationId xmlns:p14="http://schemas.microsoft.com/office/powerpoint/2010/main" val="15832747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r-FR" sz="7200" b="1" dirty="0">
                <a:solidFill>
                  <a:srgbClr val="FFFF00"/>
                </a:solidFill>
              </a:rPr>
              <a:t>Most </a:t>
            </a:r>
            <a:r>
              <a:rPr lang="fr-FR" sz="7200" b="1" dirty="0" err="1">
                <a:solidFill>
                  <a:srgbClr val="FFFF00"/>
                </a:solidFill>
              </a:rPr>
              <a:t>Sacred</a:t>
            </a:r>
            <a:r>
              <a:rPr lang="fr-FR" sz="7200" b="1" dirty="0">
                <a:solidFill>
                  <a:srgbClr val="FFFF00"/>
                </a:solidFill>
              </a:rPr>
              <a:t> </a:t>
            </a:r>
            <a:r>
              <a:rPr lang="fr-FR" sz="7200" b="1" dirty="0" err="1">
                <a:solidFill>
                  <a:srgbClr val="FFFF00"/>
                </a:solidFill>
              </a:rPr>
              <a:t>Heart</a:t>
            </a:r>
            <a:r>
              <a:rPr lang="fr-FR" sz="7200" b="1" dirty="0">
                <a:solidFill>
                  <a:srgbClr val="FFFF00"/>
                </a:solidFill>
              </a:rPr>
              <a:t> of </a:t>
            </a:r>
            <a:r>
              <a:rPr lang="fr-FR" sz="7200" b="1" dirty="0" err="1">
                <a:solidFill>
                  <a:srgbClr val="FFFF00"/>
                </a:solidFill>
              </a:rPr>
              <a:t>Jesus</a:t>
            </a:r>
            <a:r>
              <a:rPr lang="fr-FR" sz="7200" b="1" dirty="0">
                <a:solidFill>
                  <a:srgbClr val="FFFF00"/>
                </a:solidFill>
              </a:rPr>
              <a:t>, </a:t>
            </a:r>
          </a:p>
          <a:p>
            <a:pPr>
              <a:lnSpc>
                <a:spcPct val="100000"/>
              </a:lnSpc>
            </a:pPr>
            <a:r>
              <a:rPr lang="fr-FR" sz="7200" b="1" dirty="0"/>
              <a:t>Have </a:t>
            </a:r>
            <a:r>
              <a:rPr lang="fr-FR" sz="7200" b="1" dirty="0" err="1"/>
              <a:t>mercy</a:t>
            </a:r>
            <a:r>
              <a:rPr lang="fr-FR" sz="7200" b="1" dirty="0"/>
              <a:t> on us.</a:t>
            </a:r>
          </a:p>
          <a:p>
            <a:pPr>
              <a:lnSpc>
                <a:spcPct val="100000"/>
              </a:lnSpc>
            </a:pPr>
            <a:r>
              <a:rPr lang="fr-FR" sz="7200" b="1" dirty="0" err="1">
                <a:solidFill>
                  <a:srgbClr val="FFFF00"/>
                </a:solidFill>
              </a:rPr>
              <a:t>Immaculate</a:t>
            </a:r>
            <a:r>
              <a:rPr lang="fr-FR" sz="7200" b="1" dirty="0">
                <a:solidFill>
                  <a:srgbClr val="FFFF00"/>
                </a:solidFill>
              </a:rPr>
              <a:t> </a:t>
            </a:r>
            <a:r>
              <a:rPr lang="fr-FR" sz="7200" b="1" dirty="0" err="1">
                <a:solidFill>
                  <a:srgbClr val="FFFF00"/>
                </a:solidFill>
              </a:rPr>
              <a:t>Heart</a:t>
            </a:r>
            <a:r>
              <a:rPr lang="fr-FR" sz="7200" b="1" dirty="0">
                <a:solidFill>
                  <a:srgbClr val="FFFF00"/>
                </a:solidFill>
              </a:rPr>
              <a:t> of Mary, </a:t>
            </a:r>
          </a:p>
          <a:p>
            <a:pPr>
              <a:lnSpc>
                <a:spcPct val="100000"/>
              </a:lnSpc>
            </a:pPr>
            <a:r>
              <a:rPr lang="fr-FR" sz="7200" b="1" dirty="0" err="1"/>
              <a:t>Pray</a:t>
            </a:r>
            <a:r>
              <a:rPr lang="fr-FR" sz="7200" b="1" dirty="0"/>
              <a:t> for us.</a:t>
            </a:r>
          </a:p>
          <a:p>
            <a:pPr>
              <a:lnSpc>
                <a:spcPct val="100000"/>
              </a:lnSpc>
            </a:pPr>
            <a:r>
              <a:rPr lang="fr-FR" sz="7200" b="1" dirty="0">
                <a:solidFill>
                  <a:srgbClr val="FFFF00"/>
                </a:solidFill>
              </a:rPr>
              <a:t>St John Paul II,</a:t>
            </a:r>
          </a:p>
          <a:p>
            <a:pPr>
              <a:lnSpc>
                <a:spcPct val="100000"/>
              </a:lnSpc>
            </a:pPr>
            <a:r>
              <a:rPr lang="fr-FR" sz="7200" b="1" dirty="0" err="1"/>
              <a:t>Pray</a:t>
            </a:r>
            <a:r>
              <a:rPr lang="fr-FR" sz="7200" b="1" dirty="0"/>
              <a:t> for us.</a:t>
            </a:r>
          </a:p>
        </p:txBody>
      </p:sp>
    </p:spTree>
    <p:extLst>
      <p:ext uri="{BB962C8B-B14F-4D97-AF65-F5344CB8AC3E}">
        <p14:creationId xmlns:p14="http://schemas.microsoft.com/office/powerpoint/2010/main" val="7964258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C000"/>
                </a:solidFill>
              </a:rPr>
              <a:t>In the name of the Father, </a:t>
            </a:r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C000"/>
                </a:solidFill>
              </a:rPr>
              <a:t>and of the Son, </a:t>
            </a:r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C000"/>
                </a:solidFill>
              </a:rPr>
              <a:t>and of the Holy Spirit.</a:t>
            </a:r>
          </a:p>
          <a:p>
            <a:pPr>
              <a:lnSpc>
                <a:spcPct val="100000"/>
              </a:lnSpc>
            </a:pPr>
            <a:r>
              <a:rPr lang="en-US" sz="7200" dirty="0">
                <a:solidFill>
                  <a:srgbClr val="FFFF00"/>
                </a:solidFill>
              </a:rPr>
              <a:t>R/ Amen.</a:t>
            </a:r>
            <a:endParaRPr lang="en-US" sz="4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564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bit">
      <a:majorFont>
        <a:latin typeface="Candara"/>
        <a:ea typeface=""/>
        <a:cs typeface=""/>
        <a:font script="Jpan" typeface="ＭＳ Ｐゴシック"/>
      </a:majorFont>
      <a:minorFont>
        <a:latin typeface="Candara"/>
        <a:ea typeface=""/>
        <a:cs typeface=""/>
        <a:font script="Jpan"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36344</TotalTime>
  <Words>812</Words>
  <Application>Microsoft Macintosh PowerPoint</Application>
  <PresentationFormat>Grand écran</PresentationFormat>
  <Paragraphs>111</Paragraphs>
  <Slides>36</Slides>
  <Notes>36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0" baseType="lpstr">
      <vt:lpstr>Arial</vt:lpstr>
      <vt:lpstr>Calibri</vt:lpstr>
      <vt:lpstr>Candara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TENTH SUNDAY OF ORDINARY TIME</dc:title>
  <dc:creator>linda barallon</dc:creator>
  <cp:lastModifiedBy>Doctor Emerick</cp:lastModifiedBy>
  <cp:revision>1215</cp:revision>
  <cp:lastPrinted>2020-05-05T10:55:08Z</cp:lastPrinted>
  <dcterms:modified xsi:type="dcterms:W3CDTF">2026-05-13T06:36:00Z</dcterms:modified>
</cp:coreProperties>
</file>