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3521" r:id="rId2"/>
    <p:sldId id="3522" r:id="rId3"/>
    <p:sldId id="3823" r:id="rId4"/>
    <p:sldId id="3824" r:id="rId5"/>
    <p:sldId id="3825" r:id="rId6"/>
    <p:sldId id="3826" r:id="rId7"/>
    <p:sldId id="3827" r:id="rId8"/>
    <p:sldId id="3828" r:id="rId9"/>
    <p:sldId id="3829" r:id="rId10"/>
    <p:sldId id="3830" r:id="rId11"/>
    <p:sldId id="3831" r:id="rId12"/>
    <p:sldId id="3538" r:id="rId13"/>
    <p:sldId id="3732" r:id="rId14"/>
    <p:sldId id="3733" r:id="rId15"/>
    <p:sldId id="3832" r:id="rId16"/>
    <p:sldId id="3833" r:id="rId17"/>
    <p:sldId id="3834" r:id="rId18"/>
    <p:sldId id="3835" r:id="rId19"/>
    <p:sldId id="3539" r:id="rId20"/>
    <p:sldId id="3540" r:id="rId21"/>
    <p:sldId id="3836" r:id="rId22"/>
    <p:sldId id="3542" r:id="rId23"/>
    <p:sldId id="3734" r:id="rId24"/>
    <p:sldId id="3735" r:id="rId25"/>
    <p:sldId id="3837" r:id="rId26"/>
    <p:sldId id="3546" r:id="rId27"/>
    <p:sldId id="3736" r:id="rId28"/>
    <p:sldId id="3548" r:id="rId29"/>
    <p:sldId id="3588" r:id="rId30"/>
    <p:sldId id="3737" r:id="rId31"/>
    <p:sldId id="3590" r:id="rId32"/>
    <p:sldId id="3591" r:id="rId33"/>
    <p:sldId id="3592" r:id="rId34"/>
    <p:sldId id="3593" r:id="rId35"/>
    <p:sldId id="3594" r:id="rId36"/>
    <p:sldId id="3595" r:id="rId37"/>
  </p:sldIdLst>
  <p:sldSz cx="12192000" cy="6858000"/>
  <p:notesSz cx="6858000" cy="9144000"/>
  <p:defaultTextStyle>
    <a:defPPr>
      <a:defRPr lang="en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07"/>
    <p:restoredTop sz="94567"/>
  </p:normalViewPr>
  <p:slideViewPr>
    <p:cSldViewPr snapToGrid="0">
      <p:cViewPr varScale="1">
        <p:scale>
          <a:sx n="108" d="100"/>
          <a:sy n="108" d="100"/>
        </p:scale>
        <p:origin x="23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7E05A-246D-A043-860A-7FF04D6CDA9D}" type="datetimeFigureOut">
              <a:rPr lang="en-ET" smtClean="0"/>
              <a:t>5/2/26</a:t>
            </a:fld>
            <a:endParaRPr lang="en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F5746-F176-7348-9A22-723A58B23B0A}" type="slidenum">
              <a:rPr lang="en-ET" smtClean="0"/>
              <a:t>‹N°›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3504223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681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364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6930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181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4982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702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651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607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388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785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511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054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43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025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072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1297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400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621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285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3461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604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9476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64569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4500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3747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9476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7091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207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114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3283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622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2702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3957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8031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6906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D497-22DB-4C8C-8015-58992607C2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537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1" y="2130426"/>
            <a:ext cx="9746343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800" y="3886200"/>
            <a:ext cx="8026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F851-BD17-4345-8601-B967D0D2883F}" type="datetimeFigureOut">
              <a:rPr lang="en-US" smtClean="0"/>
              <a:pPr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5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550" y="274638"/>
            <a:ext cx="8978900" cy="114300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550" y="1600200"/>
            <a:ext cx="8978900" cy="52578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98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9550" y="0"/>
            <a:ext cx="9232900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737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rgbClr val="FFFF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F851-BD17-4345-8601-B967D0D2883F}" type="datetimeFigureOut">
              <a:rPr lang="en-US" smtClean="0"/>
              <a:pPr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0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339924" y="548680"/>
            <a:ext cx="5760640" cy="5760640"/>
          </a:xfrm>
          <a:prstGeom prst="ellipse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3079031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339924" y="548680"/>
            <a:ext cx="5760640" cy="5760640"/>
          </a:xfrm>
          <a:prstGeom prst="ellipse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5870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30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707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56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1600201"/>
            <a:ext cx="8839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5F851-BD17-4345-8601-B967D0D2883F}" type="datetimeFigureOut">
              <a:rPr lang="en-US" smtClean="0"/>
              <a:pPr/>
              <a:t>5/2/26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668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ndara"/>
          <a:ea typeface="+mj-ea"/>
          <a:cs typeface="Candar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ndara"/>
          <a:ea typeface="+mn-ea"/>
          <a:cs typeface="Candar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ndara"/>
          <a:ea typeface="+mn-ea"/>
          <a:cs typeface="Candar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ndara"/>
          <a:ea typeface="+mn-ea"/>
          <a:cs typeface="Candar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ndara"/>
          <a:ea typeface="+mn-ea"/>
          <a:cs typeface="Candar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ndara"/>
          <a:ea typeface="+mn-ea"/>
          <a:cs typeface="Candar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6934200" cy="6781800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FFC000"/>
                </a:solidFill>
              </a:rPr>
              <a:t>PRAYER OF THE HOLY ROSARY</a:t>
            </a:r>
          </a:p>
          <a:p>
            <a:r>
              <a:rPr lang="en-CA" sz="7200" b="1" dirty="0">
                <a:solidFill>
                  <a:srgbClr val="00B0F0"/>
                </a:solidFill>
              </a:rPr>
              <a:t>T</a:t>
            </a:r>
            <a:r>
              <a:rPr lang="en-US" sz="7200" b="1" dirty="0">
                <a:solidFill>
                  <a:srgbClr val="00B0F0"/>
                </a:solidFill>
              </a:rPr>
              <a:t>HE JOYFUL MYSTERIES</a:t>
            </a:r>
            <a:endParaRPr lang="en-GB" sz="8800" b="1" dirty="0">
              <a:solidFill>
                <a:srgbClr val="00B0F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2E0C2B-4490-AD4C-BD0F-A501D2CD7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76200"/>
            <a:ext cx="5232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18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In the name of the Father,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Son,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Holy Spirit.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FFFF00"/>
                </a:solidFill>
              </a:rPr>
              <a:t>R/ Amen.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39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9600" b="1" dirty="0">
                <a:solidFill>
                  <a:srgbClr val="FFC000"/>
                </a:solidFill>
              </a:rPr>
              <a:t>I BELIEVE IN GOD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86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000" b="1" dirty="0"/>
              <a:t>I believe in God, </a:t>
            </a:r>
            <a:r>
              <a:rPr lang="en-US" sz="7000" b="1" dirty="0">
                <a:solidFill>
                  <a:srgbClr val="FFC000"/>
                </a:solidFill>
              </a:rPr>
              <a:t>the Father almighty</a:t>
            </a:r>
            <a:r>
              <a:rPr lang="en-US" sz="7000" b="1" dirty="0"/>
              <a:t> creator of heaven and earth and in </a:t>
            </a:r>
            <a:r>
              <a:rPr lang="en-US" sz="7000" b="1" dirty="0">
                <a:solidFill>
                  <a:srgbClr val="FFC000"/>
                </a:solidFill>
              </a:rPr>
              <a:t>Jesus Christ</a:t>
            </a:r>
            <a:r>
              <a:rPr lang="en-US" sz="7000" b="1" dirty="0"/>
              <a:t>, His only Son, our Lord, who was conceived by the Holy Spirit, born of the Virgin Mary, </a:t>
            </a:r>
            <a:endParaRPr lang="en-US" sz="7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250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suffered under Pontius Pilate, was crucified, died, and was buried. He descended into hell. On the third day he rose again from the dead. </a:t>
            </a:r>
            <a:endParaRPr lang="en-US" sz="239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42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/>
              <a:t>He ascended into heaven and is seated at the right hand of God, the Father almighty; </a:t>
            </a:r>
            <a:endParaRPr lang="en-US" sz="287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383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from there He will come to judge the living and the dead. I believe in </a:t>
            </a:r>
            <a:r>
              <a:rPr lang="en-US" sz="8000" b="1" dirty="0">
                <a:solidFill>
                  <a:srgbClr val="FFC000"/>
                </a:solidFill>
              </a:rPr>
              <a:t>the Holy Spirit</a:t>
            </a:r>
            <a:r>
              <a:rPr lang="en-US" sz="8000" b="1" dirty="0"/>
              <a:t>, the Holy Catholic Church, </a:t>
            </a:r>
            <a:endParaRPr lang="en-US" sz="857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84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/>
              <a:t>the communion of saints, the forgiveness of sins, the resurrection of the body, and life everlasting. Amen.</a:t>
            </a:r>
            <a:endParaRPr lang="en-US" sz="10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351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OUR FATHER</a:t>
            </a:r>
          </a:p>
          <a:p>
            <a:pPr>
              <a:lnSpc>
                <a:spcPct val="100000"/>
              </a:lnSpc>
            </a:pPr>
            <a:r>
              <a:rPr lang="en-CA" sz="8000" b="1" dirty="0">
                <a:solidFill>
                  <a:srgbClr val="FFC000"/>
                </a:solidFill>
              </a:rPr>
              <a:t>3 HAIL MARYS</a:t>
            </a:r>
          </a:p>
          <a:p>
            <a:pPr>
              <a:lnSpc>
                <a:spcPct val="100000"/>
              </a:lnSpc>
            </a:pPr>
            <a:r>
              <a:rPr lang="en-CA" sz="8000" b="1" dirty="0">
                <a:solidFill>
                  <a:srgbClr val="FF0000"/>
                </a:solidFill>
              </a:rPr>
              <a:t>GLORY BE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05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r>
              <a:rPr lang="en-US" sz="8000" b="1" dirty="0"/>
              <a:t>First Joyful Mystery: </a:t>
            </a:r>
          </a:p>
          <a:p>
            <a:r>
              <a:rPr lang="en-US" sz="7200" b="1" dirty="0">
                <a:solidFill>
                  <a:srgbClr val="FFFF00"/>
                </a:solidFill>
              </a:rPr>
              <a:t>The Annunciation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82DAA3-5AC1-7E43-BCCF-1F08A8280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471" y="36443"/>
            <a:ext cx="4720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8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94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9400" b="1" dirty="0">
                <a:solidFill>
                  <a:srgbClr val="FFFF00"/>
                </a:solidFill>
              </a:rPr>
              <a:t>Humility</a:t>
            </a:r>
            <a:endParaRPr lang="en-GB" sz="41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379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568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00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Second Joyful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Visitation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BA6A92-87FF-A54F-9B13-AFC415532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0" y="0"/>
            <a:ext cx="4857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3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94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9400" b="1" dirty="0">
                <a:solidFill>
                  <a:srgbClr val="FFFF00"/>
                </a:solidFill>
              </a:rPr>
              <a:t>LOVE OF NEIGHBOUR</a:t>
            </a:r>
            <a:endParaRPr lang="en-GB" sz="41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903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456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66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Third Joyful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Nativity of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our Lord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9283D-3CD4-0040-A285-78DEE2568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530" y="-6626"/>
            <a:ext cx="4903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6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15800" cy="6858000"/>
          </a:xfrm>
        </p:spPr>
        <p:txBody>
          <a:bodyPr>
            <a:normAutofit fontScale="32500" lnSpcReduction="20000"/>
          </a:bodyPr>
          <a:lstStyle/>
          <a:p>
            <a:r>
              <a:rPr lang="en-US" sz="24000" b="1" dirty="0">
                <a:solidFill>
                  <a:srgbClr val="FF0000"/>
                </a:solidFill>
              </a:rPr>
              <a:t>Spiritual Fruit:</a:t>
            </a:r>
          </a:p>
          <a:p>
            <a:r>
              <a:rPr lang="en-US" sz="24000" b="1" dirty="0">
                <a:solidFill>
                  <a:srgbClr val="FFFF00"/>
                </a:solidFill>
              </a:rPr>
              <a:t>POVERTY OF SPIRIT, DETACHMENT FROM THE THINGS OF THE WORLD</a:t>
            </a:r>
            <a:endParaRPr lang="en-US" sz="24000" b="1" dirty="0"/>
          </a:p>
          <a:p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62136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273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487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Fourth Joyful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Presentation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975B1E-E85D-9440-950B-0C92B1908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3313"/>
            <a:ext cx="4606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83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8600" b="1" dirty="0">
                <a:solidFill>
                  <a:srgbClr val="FFFF00"/>
                </a:solidFill>
              </a:rPr>
              <a:t>OBEDIENCE</a:t>
            </a:r>
            <a:endParaRPr lang="en-GB" sz="8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747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088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361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Fifth Joyful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FINDING JESUS IN THE TEMPLE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DCC45E-07E6-BF41-920B-F461BF0BF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850" y="0"/>
            <a:ext cx="4629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80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8600" b="1" dirty="0">
                <a:solidFill>
                  <a:srgbClr val="FFFF00"/>
                </a:solidFill>
              </a:rPr>
              <a:t>PIETY</a:t>
            </a:r>
            <a:endParaRPr lang="en-GB" sz="8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499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984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781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fr-FR" sz="11400" b="1" dirty="0" err="1">
                <a:solidFill>
                  <a:srgbClr val="FFFF00"/>
                </a:solidFill>
              </a:rPr>
              <a:t>Hail</a:t>
            </a:r>
            <a:r>
              <a:rPr lang="fr-FR" sz="11400" b="1" dirty="0">
                <a:solidFill>
                  <a:srgbClr val="FFFF00"/>
                </a:solidFill>
              </a:rPr>
              <a:t>, Holy Queen,</a:t>
            </a:r>
            <a:r>
              <a:rPr lang="fr-FR" sz="11400" b="1" dirty="0"/>
              <a:t> Mother of Mercy, </a:t>
            </a:r>
            <a:r>
              <a:rPr lang="fr-FR" sz="11400" b="1" dirty="0" err="1"/>
              <a:t>hail</a:t>
            </a:r>
            <a:r>
              <a:rPr lang="fr-FR" sz="11400" b="1" dirty="0"/>
              <a:t> </a:t>
            </a:r>
            <a:r>
              <a:rPr lang="fr-FR" sz="11400" b="1" dirty="0" err="1"/>
              <a:t>our</a:t>
            </a:r>
            <a:r>
              <a:rPr lang="fr-FR" sz="11400" b="1" dirty="0"/>
              <a:t> life, </a:t>
            </a:r>
            <a:r>
              <a:rPr lang="fr-FR" sz="11400" b="1" dirty="0" err="1"/>
              <a:t>our</a:t>
            </a:r>
            <a:r>
              <a:rPr lang="fr-FR" sz="11400" b="1" dirty="0"/>
              <a:t> </a:t>
            </a:r>
            <a:r>
              <a:rPr lang="fr-FR" sz="11400" b="1" dirty="0" err="1"/>
              <a:t>sweetness</a:t>
            </a:r>
            <a:r>
              <a:rPr lang="fr-FR" sz="11400" b="1" dirty="0"/>
              <a:t> and </a:t>
            </a:r>
            <a:r>
              <a:rPr lang="fr-FR" sz="11400" b="1" dirty="0" err="1"/>
              <a:t>our</a:t>
            </a:r>
            <a:r>
              <a:rPr lang="fr-FR" sz="11400" b="1" dirty="0"/>
              <a:t> </a:t>
            </a:r>
            <a:r>
              <a:rPr lang="fr-FR" sz="11400" b="1" dirty="0" err="1"/>
              <a:t>hope</a:t>
            </a:r>
            <a:r>
              <a:rPr lang="fr-FR" sz="11400" b="1" dirty="0"/>
              <a:t>. To </a:t>
            </a:r>
            <a:r>
              <a:rPr lang="fr-FR" sz="11400" b="1" dirty="0" err="1"/>
              <a:t>you</a:t>
            </a:r>
            <a:r>
              <a:rPr lang="fr-FR" sz="11400" b="1" dirty="0"/>
              <a:t> do </a:t>
            </a:r>
            <a:r>
              <a:rPr lang="fr-FR" sz="11400" b="1" dirty="0" err="1"/>
              <a:t>we</a:t>
            </a:r>
            <a:r>
              <a:rPr lang="fr-FR" sz="11400" b="1" dirty="0"/>
              <a:t> </a:t>
            </a:r>
            <a:r>
              <a:rPr lang="fr-FR" sz="11400" b="1" dirty="0" err="1"/>
              <a:t>cry</a:t>
            </a:r>
            <a:r>
              <a:rPr lang="fr-FR" sz="11400" b="1" dirty="0"/>
              <a:t>,</a:t>
            </a:r>
            <a:br>
              <a:rPr lang="fr-FR" sz="11400" b="1" dirty="0"/>
            </a:br>
            <a:r>
              <a:rPr lang="fr-FR" sz="11400" b="1" dirty="0" err="1"/>
              <a:t>poor</a:t>
            </a:r>
            <a:r>
              <a:rPr lang="fr-FR" sz="11400" b="1" dirty="0"/>
              <a:t> </a:t>
            </a:r>
            <a:r>
              <a:rPr lang="fr-FR" sz="11400" b="1" dirty="0" err="1"/>
              <a:t>banished</a:t>
            </a:r>
            <a:r>
              <a:rPr lang="fr-FR" sz="11400" b="1" dirty="0"/>
              <a:t> </a:t>
            </a:r>
            <a:r>
              <a:rPr lang="fr-FR" sz="11400" b="1" dirty="0" err="1"/>
              <a:t>children</a:t>
            </a:r>
            <a:r>
              <a:rPr lang="fr-FR" sz="11400" b="1" dirty="0"/>
              <a:t> of Eve. </a:t>
            </a:r>
            <a:br>
              <a:rPr lang="fr-FR" sz="11400" b="1" dirty="0"/>
            </a:b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1703835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/>
              <a:t>To </a:t>
            </a:r>
            <a:r>
              <a:rPr lang="fr-FR" sz="7200" b="1" dirty="0" err="1"/>
              <a:t>you</a:t>
            </a:r>
            <a:r>
              <a:rPr lang="fr-FR" sz="7200" b="1" dirty="0"/>
              <a:t> do </a:t>
            </a:r>
            <a:r>
              <a:rPr lang="fr-FR" sz="7200" b="1" dirty="0" err="1"/>
              <a:t>we</a:t>
            </a:r>
            <a:r>
              <a:rPr lang="fr-FR" sz="7200" b="1" dirty="0"/>
              <a:t> </a:t>
            </a:r>
            <a:r>
              <a:rPr lang="fr-FR" sz="7200" b="1" dirty="0" err="1"/>
              <a:t>send</a:t>
            </a:r>
            <a:r>
              <a:rPr lang="fr-FR" sz="7200" b="1" dirty="0"/>
              <a:t> up </a:t>
            </a:r>
            <a:r>
              <a:rPr lang="fr-FR" sz="7200" b="1" dirty="0" err="1"/>
              <a:t>our</a:t>
            </a:r>
            <a:r>
              <a:rPr lang="fr-FR" sz="7200" b="1" dirty="0"/>
              <a:t> </a:t>
            </a:r>
            <a:r>
              <a:rPr lang="fr-FR" sz="7200" b="1" dirty="0" err="1"/>
              <a:t>sighs</a:t>
            </a:r>
            <a:r>
              <a:rPr lang="fr-FR" sz="7200" b="1" dirty="0"/>
              <a:t>, </a:t>
            </a:r>
            <a:r>
              <a:rPr lang="fr-FR" sz="7200" b="1" dirty="0" err="1"/>
              <a:t>mourning</a:t>
            </a:r>
            <a:r>
              <a:rPr lang="fr-FR" sz="7200" b="1" dirty="0"/>
              <a:t> and </a:t>
            </a:r>
            <a:r>
              <a:rPr lang="fr-FR" sz="7200" b="1" dirty="0" err="1"/>
              <a:t>weeping</a:t>
            </a:r>
            <a:r>
              <a:rPr lang="fr-FR" sz="7200" b="1" dirty="0"/>
              <a:t> in </a:t>
            </a:r>
            <a:r>
              <a:rPr lang="fr-FR" sz="7200" b="1" dirty="0" err="1"/>
              <a:t>this</a:t>
            </a:r>
            <a:r>
              <a:rPr lang="fr-FR" sz="7200" b="1" dirty="0"/>
              <a:t> </a:t>
            </a:r>
            <a:r>
              <a:rPr lang="fr-FR" sz="7200" b="1" dirty="0" err="1"/>
              <a:t>valley</a:t>
            </a:r>
            <a:r>
              <a:rPr lang="fr-FR" sz="7200" b="1" dirty="0"/>
              <a:t> of </a:t>
            </a:r>
            <a:r>
              <a:rPr lang="fr-FR" sz="7200" b="1" dirty="0" err="1"/>
              <a:t>tears</a:t>
            </a:r>
            <a:r>
              <a:rPr lang="fr-FR" sz="7200" b="1" dirty="0"/>
              <a:t>. </a:t>
            </a:r>
            <a:br>
              <a:rPr lang="fr-FR" sz="7200" b="1" dirty="0"/>
            </a:br>
            <a:r>
              <a:rPr lang="fr-FR" sz="7200" b="1" dirty="0" err="1"/>
              <a:t>Turn</a:t>
            </a:r>
            <a:r>
              <a:rPr lang="fr-FR" sz="7200" b="1" dirty="0"/>
              <a:t> </a:t>
            </a:r>
            <a:r>
              <a:rPr lang="fr-FR" sz="7200" b="1" dirty="0" err="1"/>
              <a:t>then</a:t>
            </a:r>
            <a:r>
              <a:rPr lang="fr-FR" sz="7200" b="1" dirty="0"/>
              <a:t>, </a:t>
            </a:r>
            <a:r>
              <a:rPr lang="fr-FR" sz="7200" b="1" dirty="0" err="1"/>
              <a:t>most</a:t>
            </a:r>
            <a:r>
              <a:rPr lang="fr-FR" sz="7200" b="1" dirty="0"/>
              <a:t> </a:t>
            </a:r>
            <a:r>
              <a:rPr lang="fr-FR" sz="7200" b="1" dirty="0" err="1"/>
              <a:t>gracious</a:t>
            </a:r>
            <a:r>
              <a:rPr lang="fr-FR" sz="7200" b="1" dirty="0"/>
              <a:t> </a:t>
            </a:r>
            <a:r>
              <a:rPr lang="fr-FR" sz="7200" b="1" dirty="0" err="1"/>
              <a:t>advocate</a:t>
            </a:r>
            <a:r>
              <a:rPr lang="fr-FR" sz="7200" b="1" dirty="0"/>
              <a:t>, </a:t>
            </a:r>
            <a:r>
              <a:rPr lang="fr-FR" sz="7200" b="1" dirty="0" err="1"/>
              <a:t>your</a:t>
            </a:r>
            <a:r>
              <a:rPr lang="fr-FR" sz="7200" b="1" dirty="0"/>
              <a:t> </a:t>
            </a:r>
            <a:r>
              <a:rPr lang="fr-FR" sz="7200" b="1" dirty="0" err="1"/>
              <a:t>eyes</a:t>
            </a:r>
            <a:r>
              <a:rPr lang="fr-FR" sz="7200" b="1" dirty="0"/>
              <a:t> of </a:t>
            </a:r>
            <a:r>
              <a:rPr lang="fr-FR" sz="7200" b="1" dirty="0" err="1"/>
              <a:t>mercy</a:t>
            </a:r>
            <a:r>
              <a:rPr lang="fr-FR" sz="7200" b="1" dirty="0"/>
              <a:t> </a:t>
            </a:r>
            <a:r>
              <a:rPr lang="fr-FR" sz="7200" b="1" dirty="0" err="1"/>
              <a:t>toward</a:t>
            </a:r>
            <a:r>
              <a:rPr lang="fr-FR" sz="7200" b="1" dirty="0"/>
              <a:t> us,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2120741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8000" b="1" dirty="0"/>
              <a:t>and </a:t>
            </a:r>
            <a:r>
              <a:rPr lang="fr-FR" sz="8000" b="1" dirty="0" err="1"/>
              <a:t>after</a:t>
            </a:r>
            <a:r>
              <a:rPr lang="fr-FR" sz="8000" b="1" dirty="0"/>
              <a:t> </a:t>
            </a:r>
            <a:r>
              <a:rPr lang="fr-FR" sz="8000" b="1" dirty="0" err="1"/>
              <a:t>this</a:t>
            </a:r>
            <a:r>
              <a:rPr lang="fr-FR" sz="8000" b="1" dirty="0"/>
              <a:t>, </a:t>
            </a:r>
            <a:r>
              <a:rPr lang="fr-FR" sz="8000" b="1" dirty="0" err="1"/>
              <a:t>our</a:t>
            </a:r>
            <a:r>
              <a:rPr lang="fr-FR" sz="8000" b="1" dirty="0"/>
              <a:t> exile,</a:t>
            </a:r>
            <a:br>
              <a:rPr lang="fr-FR" sz="8000" b="1" dirty="0"/>
            </a:br>
            <a:r>
              <a:rPr lang="fr-FR" sz="8000" b="1" dirty="0"/>
              <a:t>show </a:t>
            </a:r>
            <a:r>
              <a:rPr lang="fr-FR" sz="8000" b="1" dirty="0" err="1"/>
              <a:t>unto</a:t>
            </a:r>
            <a:r>
              <a:rPr lang="fr-FR" sz="8000" b="1" dirty="0"/>
              <a:t> us the </a:t>
            </a:r>
            <a:r>
              <a:rPr lang="fr-FR" sz="8000" b="1" dirty="0" err="1"/>
              <a:t>blessed</a:t>
            </a:r>
            <a:r>
              <a:rPr lang="fr-FR" sz="8000" b="1" dirty="0"/>
              <a:t> fruit of </a:t>
            </a:r>
            <a:r>
              <a:rPr lang="fr-FR" sz="8000" b="1" dirty="0" err="1"/>
              <a:t>your</a:t>
            </a:r>
            <a:r>
              <a:rPr lang="fr-FR" sz="8000" b="1" dirty="0"/>
              <a:t> </a:t>
            </a:r>
            <a:r>
              <a:rPr lang="fr-FR" sz="8000" b="1" dirty="0" err="1"/>
              <a:t>womb</a:t>
            </a:r>
            <a:r>
              <a:rPr lang="fr-FR" sz="8000" b="1" dirty="0"/>
              <a:t>, </a:t>
            </a:r>
            <a:r>
              <a:rPr lang="fr-FR" sz="8000" b="1" dirty="0" err="1"/>
              <a:t>Jesus</a:t>
            </a:r>
            <a:r>
              <a:rPr lang="fr-FR" sz="8000" b="1" dirty="0"/>
              <a:t>.</a:t>
            </a:r>
            <a:br>
              <a:rPr lang="fr-FR" sz="8000" b="1" dirty="0"/>
            </a:br>
            <a:r>
              <a:rPr lang="fr-FR" sz="8000" b="1" dirty="0"/>
              <a:t>O </a:t>
            </a:r>
            <a:r>
              <a:rPr lang="fr-FR" sz="8000" b="1" dirty="0" err="1"/>
              <a:t>clement</a:t>
            </a:r>
            <a:r>
              <a:rPr lang="fr-FR" sz="8000" b="1" dirty="0"/>
              <a:t>, O </a:t>
            </a:r>
            <a:r>
              <a:rPr lang="fr-FR" sz="8000" b="1" dirty="0" err="1"/>
              <a:t>loving</a:t>
            </a:r>
            <a:r>
              <a:rPr lang="fr-FR" sz="8000" b="1" dirty="0"/>
              <a:t>, </a:t>
            </a:r>
            <a:br>
              <a:rPr lang="fr-FR" sz="8000" b="1" dirty="0"/>
            </a:br>
            <a:r>
              <a:rPr lang="fr-FR" sz="8000" b="1" dirty="0"/>
              <a:t>O </a:t>
            </a:r>
            <a:r>
              <a:rPr lang="fr-FR" sz="8000" b="1" dirty="0" err="1"/>
              <a:t>sweet</a:t>
            </a:r>
            <a:r>
              <a:rPr lang="fr-FR" sz="8000" b="1" dirty="0"/>
              <a:t> Virgin Mary.</a:t>
            </a:r>
            <a:endParaRPr lang="fr-FR" sz="8800" b="1" dirty="0"/>
          </a:p>
        </p:txBody>
      </p:sp>
    </p:spTree>
    <p:extLst>
      <p:ext uri="{BB962C8B-B14F-4D97-AF65-F5344CB8AC3E}">
        <p14:creationId xmlns:p14="http://schemas.microsoft.com/office/powerpoint/2010/main" val="910450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>
                <a:solidFill>
                  <a:srgbClr val="FF0000"/>
                </a:solidFill>
              </a:rPr>
              <a:t>V. Pray for us, O holy Mother of God.</a:t>
            </a:r>
            <a:br>
              <a:rPr lang="en-US" sz="28700" b="1" dirty="0">
                <a:solidFill>
                  <a:srgbClr val="FF0000"/>
                </a:solidFill>
              </a:rPr>
            </a:br>
            <a:r>
              <a:rPr lang="en-US" sz="8000" b="1" dirty="0">
                <a:solidFill>
                  <a:srgbClr val="FFFF00"/>
                </a:solidFill>
              </a:rPr>
              <a:t>R. That we may be made worthy of the promises of Christ.</a:t>
            </a:r>
          </a:p>
        </p:txBody>
      </p:sp>
    </p:spTree>
    <p:extLst>
      <p:ext uri="{BB962C8B-B14F-4D97-AF65-F5344CB8AC3E}">
        <p14:creationId xmlns:p14="http://schemas.microsoft.com/office/powerpoint/2010/main" val="1351777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6000" b="1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FFF00"/>
                </a:solidFill>
              </a:rPr>
              <a:t>LET US PRAY:</a:t>
            </a:r>
            <a:r>
              <a:rPr lang="en-US" sz="6000" b="1" dirty="0"/>
              <a:t> </a:t>
            </a:r>
            <a:r>
              <a:rPr lang="en-US" sz="7200" b="1" dirty="0"/>
              <a:t>O God, whose only begotten Son, by His life, death, and resurrection, has purchased for us the rewards of eternal salvation. Grant, we beseech Thee, </a:t>
            </a:r>
          </a:p>
          <a:p>
            <a:pPr>
              <a:lnSpc>
                <a:spcPct val="100000"/>
              </a:lnSpc>
            </a:pPr>
            <a:r>
              <a:rPr lang="en-US" sz="7200" b="1" dirty="0"/>
              <a:t> </a:t>
            </a:r>
            <a:endParaRPr lang="en-GB" sz="7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244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6600" b="1" dirty="0" err="1"/>
              <a:t>that</a:t>
            </a:r>
            <a:r>
              <a:rPr lang="fr-FR" sz="6600" b="1" dirty="0"/>
              <a:t> </a:t>
            </a:r>
            <a:r>
              <a:rPr lang="fr-FR" sz="6600" b="1" dirty="0" err="1"/>
              <a:t>while</a:t>
            </a:r>
            <a:r>
              <a:rPr lang="fr-FR" sz="6600" b="1" dirty="0"/>
              <a:t> </a:t>
            </a:r>
            <a:r>
              <a:rPr lang="fr-FR" sz="6600" b="1" dirty="0" err="1"/>
              <a:t>meditating</a:t>
            </a:r>
            <a:r>
              <a:rPr lang="fr-FR" sz="6600" b="1" dirty="0"/>
              <a:t> on </a:t>
            </a:r>
            <a:r>
              <a:rPr lang="fr-FR" sz="6600" b="1" dirty="0" err="1"/>
              <a:t>these</a:t>
            </a:r>
            <a:r>
              <a:rPr lang="fr-FR" sz="6600" b="1" dirty="0"/>
              <a:t> </a:t>
            </a:r>
            <a:r>
              <a:rPr lang="fr-FR" sz="6600" b="1" dirty="0" err="1"/>
              <a:t>mysteries</a:t>
            </a:r>
            <a:r>
              <a:rPr lang="fr-FR" sz="6600" b="1" dirty="0"/>
              <a:t> of the </a:t>
            </a:r>
            <a:r>
              <a:rPr lang="fr-FR" sz="6600" b="1" dirty="0" err="1"/>
              <a:t>most</a:t>
            </a:r>
            <a:r>
              <a:rPr lang="fr-FR" sz="6600" b="1" dirty="0"/>
              <a:t> </a:t>
            </a:r>
            <a:r>
              <a:rPr lang="fr-FR" sz="6600" b="1" dirty="0" err="1"/>
              <a:t>holy</a:t>
            </a:r>
            <a:r>
              <a:rPr lang="fr-FR" sz="6600" b="1" dirty="0"/>
              <a:t> Rosary of the Blessed Virgin Mary, </a:t>
            </a:r>
            <a:r>
              <a:rPr lang="fr-FR" sz="6600" b="1" dirty="0" err="1"/>
              <a:t>we</a:t>
            </a:r>
            <a:r>
              <a:rPr lang="fr-FR" sz="6600" b="1" dirty="0"/>
              <a:t> </a:t>
            </a:r>
            <a:r>
              <a:rPr lang="fr-FR" sz="6600" b="1" dirty="0" err="1"/>
              <a:t>may</a:t>
            </a:r>
            <a:r>
              <a:rPr lang="fr-FR" sz="6600" b="1" dirty="0"/>
              <a:t> </a:t>
            </a:r>
            <a:r>
              <a:rPr lang="fr-FR" sz="6600" b="1" dirty="0" err="1"/>
              <a:t>both</a:t>
            </a:r>
            <a:r>
              <a:rPr lang="fr-FR" sz="6600" b="1" dirty="0"/>
              <a:t> </a:t>
            </a:r>
            <a:r>
              <a:rPr lang="fr-FR" sz="6600" b="1" dirty="0" err="1"/>
              <a:t>imitate</a:t>
            </a:r>
            <a:r>
              <a:rPr lang="fr-FR" sz="6600" b="1" dirty="0"/>
              <a:t> </a:t>
            </a:r>
            <a:r>
              <a:rPr lang="fr-FR" sz="6600" b="1" dirty="0" err="1"/>
              <a:t>what</a:t>
            </a:r>
            <a:r>
              <a:rPr lang="fr-FR" sz="6600" b="1" dirty="0"/>
              <a:t> </a:t>
            </a:r>
            <a:r>
              <a:rPr lang="fr-FR" sz="6600" b="1" dirty="0" err="1"/>
              <a:t>they</a:t>
            </a:r>
            <a:r>
              <a:rPr lang="fr-FR" sz="6600" b="1" dirty="0"/>
              <a:t> </a:t>
            </a:r>
            <a:r>
              <a:rPr lang="fr-FR" sz="6600" b="1" dirty="0" err="1"/>
              <a:t>contain</a:t>
            </a:r>
            <a:r>
              <a:rPr lang="fr-FR" sz="6600" b="1" dirty="0"/>
              <a:t> and </a:t>
            </a:r>
            <a:r>
              <a:rPr lang="fr-FR" sz="6600" b="1" dirty="0" err="1"/>
              <a:t>obtain</a:t>
            </a:r>
            <a:r>
              <a:rPr lang="fr-FR" sz="6600" b="1" dirty="0"/>
              <a:t> </a:t>
            </a:r>
            <a:r>
              <a:rPr lang="fr-FR" sz="6600" b="1" dirty="0" err="1"/>
              <a:t>what</a:t>
            </a:r>
            <a:r>
              <a:rPr lang="fr-FR" sz="6600" b="1" dirty="0"/>
              <a:t> </a:t>
            </a:r>
            <a:r>
              <a:rPr lang="fr-FR" sz="6600" b="1" dirty="0" err="1"/>
              <a:t>they</a:t>
            </a:r>
            <a:r>
              <a:rPr lang="fr-FR" sz="6600" b="1" dirty="0"/>
              <a:t> promise, </a:t>
            </a:r>
            <a:r>
              <a:rPr lang="fr-FR" sz="6600" b="1" dirty="0" err="1"/>
              <a:t>through</a:t>
            </a:r>
            <a:r>
              <a:rPr lang="fr-FR" sz="6600" b="1" dirty="0"/>
              <a:t> the </a:t>
            </a:r>
            <a:r>
              <a:rPr lang="fr-FR" sz="6600" b="1" dirty="0" err="1"/>
              <a:t>same</a:t>
            </a:r>
            <a:r>
              <a:rPr lang="fr-FR" sz="6600" b="1" dirty="0"/>
              <a:t> Christ </a:t>
            </a:r>
            <a:r>
              <a:rPr lang="fr-FR" sz="6600" b="1" dirty="0" err="1"/>
              <a:t>our</a:t>
            </a:r>
            <a:r>
              <a:rPr lang="fr-FR" sz="6600" b="1" dirty="0"/>
              <a:t> Lord. Amen.</a:t>
            </a:r>
          </a:p>
        </p:txBody>
      </p:sp>
    </p:spTree>
    <p:extLst>
      <p:ext uri="{BB962C8B-B14F-4D97-AF65-F5344CB8AC3E}">
        <p14:creationId xmlns:p14="http://schemas.microsoft.com/office/powerpoint/2010/main" val="1583274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rgbClr val="FFFF00"/>
                </a:solidFill>
              </a:rPr>
              <a:t>Most </a:t>
            </a:r>
            <a:r>
              <a:rPr lang="fr-FR" sz="7200" b="1" dirty="0" err="1">
                <a:solidFill>
                  <a:srgbClr val="FFFF00"/>
                </a:solidFill>
              </a:rPr>
              <a:t>Sacred</a:t>
            </a:r>
            <a:r>
              <a:rPr lang="fr-FR" sz="7200" b="1" dirty="0">
                <a:solidFill>
                  <a:srgbClr val="FFFF00"/>
                </a:solidFill>
              </a:rPr>
              <a:t> </a:t>
            </a:r>
            <a:r>
              <a:rPr lang="fr-FR" sz="7200" b="1" dirty="0" err="1">
                <a:solidFill>
                  <a:srgbClr val="FFFF00"/>
                </a:solidFill>
              </a:rPr>
              <a:t>Heart</a:t>
            </a:r>
            <a:r>
              <a:rPr lang="fr-FR" sz="7200" b="1" dirty="0">
                <a:solidFill>
                  <a:srgbClr val="FFFF00"/>
                </a:solidFill>
              </a:rPr>
              <a:t> of </a:t>
            </a:r>
            <a:r>
              <a:rPr lang="fr-FR" sz="7200" b="1" dirty="0" err="1">
                <a:solidFill>
                  <a:srgbClr val="FFFF00"/>
                </a:solidFill>
              </a:rPr>
              <a:t>Jesus</a:t>
            </a:r>
            <a:r>
              <a:rPr lang="fr-FR" sz="7200" b="1" dirty="0">
                <a:solidFill>
                  <a:srgbClr val="FFFF00"/>
                </a:solidFill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fr-FR" sz="7200" b="1" dirty="0"/>
              <a:t>Have </a:t>
            </a:r>
            <a:r>
              <a:rPr lang="fr-FR" sz="7200" b="1" dirty="0" err="1"/>
              <a:t>mercy</a:t>
            </a:r>
            <a:r>
              <a:rPr lang="fr-FR" sz="7200" b="1" dirty="0"/>
              <a:t> on us.</a:t>
            </a:r>
          </a:p>
          <a:p>
            <a:pPr>
              <a:lnSpc>
                <a:spcPct val="100000"/>
              </a:lnSpc>
            </a:pPr>
            <a:r>
              <a:rPr lang="fr-FR" sz="7200" b="1" dirty="0" err="1">
                <a:solidFill>
                  <a:srgbClr val="FFFF00"/>
                </a:solidFill>
              </a:rPr>
              <a:t>Immaculate</a:t>
            </a:r>
            <a:r>
              <a:rPr lang="fr-FR" sz="7200" b="1" dirty="0">
                <a:solidFill>
                  <a:srgbClr val="FFFF00"/>
                </a:solidFill>
              </a:rPr>
              <a:t> </a:t>
            </a:r>
            <a:r>
              <a:rPr lang="fr-FR" sz="7200" b="1" dirty="0" err="1">
                <a:solidFill>
                  <a:srgbClr val="FFFF00"/>
                </a:solidFill>
              </a:rPr>
              <a:t>Heart</a:t>
            </a:r>
            <a:r>
              <a:rPr lang="fr-FR" sz="7200" b="1" dirty="0">
                <a:solidFill>
                  <a:srgbClr val="FFFF00"/>
                </a:solidFill>
              </a:rPr>
              <a:t> of Mary, </a:t>
            </a:r>
          </a:p>
          <a:p>
            <a:pPr>
              <a:lnSpc>
                <a:spcPct val="100000"/>
              </a:lnSpc>
            </a:pPr>
            <a:r>
              <a:rPr lang="fr-FR" sz="7200" b="1" dirty="0" err="1"/>
              <a:t>Pray</a:t>
            </a:r>
            <a:r>
              <a:rPr lang="fr-FR" sz="7200" b="1" dirty="0"/>
              <a:t> for us.</a:t>
            </a:r>
          </a:p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rgbClr val="FFFF00"/>
                </a:solidFill>
              </a:rPr>
              <a:t>St John Paul II,</a:t>
            </a:r>
          </a:p>
          <a:p>
            <a:pPr>
              <a:lnSpc>
                <a:spcPct val="100000"/>
              </a:lnSpc>
            </a:pPr>
            <a:r>
              <a:rPr lang="fr-FR" sz="7200" b="1" dirty="0" err="1"/>
              <a:t>Pray</a:t>
            </a:r>
            <a:r>
              <a:rPr lang="fr-FR" sz="7200" b="1" dirty="0"/>
              <a:t> for us.</a:t>
            </a:r>
          </a:p>
        </p:txBody>
      </p:sp>
    </p:spTree>
    <p:extLst>
      <p:ext uri="{BB962C8B-B14F-4D97-AF65-F5344CB8AC3E}">
        <p14:creationId xmlns:p14="http://schemas.microsoft.com/office/powerpoint/2010/main" val="7964258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In the name of the Father,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Son,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Holy Spirit.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FFFF00"/>
                </a:solidFill>
              </a:rPr>
              <a:t>R/ Amen.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5644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</a:majorFont>
      <a:minorFont>
        <a:latin typeface="Candara"/>
        <a:ea typeface=""/>
        <a:cs typeface="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803</Words>
  <Application>Microsoft Macintosh PowerPoint</Application>
  <PresentationFormat>Grand écran</PresentationFormat>
  <Paragraphs>114</Paragraphs>
  <Slides>36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1" baseType="lpstr">
      <vt:lpstr>Aptos</vt:lpstr>
      <vt:lpstr>Arial</vt:lpstr>
      <vt:lpstr>Calibri</vt:lpstr>
      <vt:lpstr>Candara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Doctor Emerick</dc:creator>
  <cp:lastModifiedBy>Doctor Emerick</cp:lastModifiedBy>
  <cp:revision>2</cp:revision>
  <dcterms:created xsi:type="dcterms:W3CDTF">2024-10-14T05:11:54Z</dcterms:created>
  <dcterms:modified xsi:type="dcterms:W3CDTF">2026-05-02T06:32:19Z</dcterms:modified>
</cp:coreProperties>
</file>