
<file path=[Content_Types].xml><?xml version="1.0" encoding="utf-8"?>
<Types xmlns="http://schemas.openxmlformats.org/package/2006/content-types"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8"/>
  </p:notesMasterIdLst>
  <p:sldIdLst>
    <p:sldId id="3250" r:id="rId2"/>
    <p:sldId id="3121" r:id="rId3"/>
    <p:sldId id="3122" r:id="rId4"/>
    <p:sldId id="3123" r:id="rId5"/>
    <p:sldId id="3124" r:id="rId6"/>
    <p:sldId id="3125" r:id="rId7"/>
    <p:sldId id="3126" r:id="rId8"/>
    <p:sldId id="3127" r:id="rId9"/>
    <p:sldId id="3128" r:id="rId10"/>
    <p:sldId id="3129" r:id="rId11"/>
    <p:sldId id="3130" r:id="rId12"/>
    <p:sldId id="3131" r:id="rId13"/>
    <p:sldId id="3259" r:id="rId14"/>
    <p:sldId id="3133" r:id="rId15"/>
    <p:sldId id="3134" r:id="rId16"/>
    <p:sldId id="3135" r:id="rId17"/>
    <p:sldId id="3260" r:id="rId18"/>
    <p:sldId id="3137" r:id="rId19"/>
    <p:sldId id="3138" r:id="rId20"/>
    <p:sldId id="3139" r:id="rId21"/>
    <p:sldId id="3261" r:id="rId22"/>
    <p:sldId id="3141" r:id="rId23"/>
    <p:sldId id="3142" r:id="rId24"/>
    <p:sldId id="3143" r:id="rId25"/>
    <p:sldId id="3262" r:id="rId26"/>
    <p:sldId id="3145" r:id="rId27"/>
    <p:sldId id="3146" r:id="rId28"/>
    <p:sldId id="3147" r:id="rId29"/>
    <p:sldId id="3263" r:id="rId30"/>
    <p:sldId id="3264" r:id="rId31"/>
    <p:sldId id="3265" r:id="rId32"/>
    <p:sldId id="3144" r:id="rId33"/>
    <p:sldId id="3266" r:id="rId34"/>
    <p:sldId id="3267" r:id="rId35"/>
    <p:sldId id="3268" r:id="rId36"/>
    <p:sldId id="3148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21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130" autoAdjust="0"/>
    <p:restoredTop sz="79075" autoAdjust="0"/>
  </p:normalViewPr>
  <p:slideViewPr>
    <p:cSldViewPr>
      <p:cViewPr varScale="1">
        <p:scale>
          <a:sx n="92" d="100"/>
          <a:sy n="92" d="100"/>
        </p:scale>
        <p:origin x="336" y="17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733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584"/>
    </p:cViewPr>
  </p:sorterViewPr>
  <p:notesViewPr>
    <p:cSldViewPr>
      <p:cViewPr varScale="1">
        <p:scale>
          <a:sx n="56" d="100"/>
          <a:sy n="56" d="100"/>
        </p:scale>
        <p:origin x="-2838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5ECFE4-91EF-4C8C-8B84-50BBE5FA2BBC}" type="datetimeFigureOut">
              <a:rPr lang="en-US" smtClean="0"/>
              <a:pPr/>
              <a:t>5/7/26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28D497-22DB-4C8C-8015-58992607C2C9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5890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2116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2185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6034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7039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2084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1739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868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1546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1179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2424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166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7057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6640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6712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8051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18168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6640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6567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3318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5602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6640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0981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44764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0208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6640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436974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12818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55546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92539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38594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5003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6955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35216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40642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38428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718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1" y="2130426"/>
            <a:ext cx="9746343" cy="1470025"/>
          </a:xfrm>
        </p:spPr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82800" y="3886200"/>
            <a:ext cx="80264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5F851-BD17-4345-8601-B967D0D2883F}" type="datetimeFigureOut">
              <a:rPr lang="en-US" smtClean="0"/>
              <a:pPr/>
              <a:t>5/7/26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92F14-04A8-7547-BEEB-80EEFEADED97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6550" y="274638"/>
            <a:ext cx="8978900" cy="1143000"/>
          </a:xfrm>
        </p:spPr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6550" y="1600200"/>
            <a:ext cx="8978900" cy="52578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34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9550" y="0"/>
            <a:ext cx="9232900" cy="68580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34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>
            <a:normAutofit/>
          </a:bodyPr>
          <a:lstStyle>
            <a:lvl1pPr marL="0" indent="0">
              <a:buNone/>
              <a:defRPr sz="3200">
                <a:solidFill>
                  <a:srgbClr val="FFFF00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5F851-BD17-4345-8601-B967D0D2883F}" type="datetimeFigureOut">
              <a:rPr lang="en-US" smtClean="0"/>
              <a:pPr/>
              <a:t>5/7/26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92F14-04A8-7547-BEEB-80EEFEADED97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25600" y="274638"/>
            <a:ext cx="883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5600" y="1600201"/>
            <a:ext cx="8839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B5F851-BD17-4345-8601-B967D0D2883F}" type="datetimeFigureOut">
              <a:rPr lang="en-US" smtClean="0"/>
              <a:pPr/>
              <a:t>5/7/26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892F14-04A8-7547-BEEB-80EEFEADED97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Candara"/>
          <a:ea typeface="+mj-ea"/>
          <a:cs typeface="Candara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Candara"/>
          <a:ea typeface="+mn-ea"/>
          <a:cs typeface="Candara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Candara"/>
          <a:ea typeface="+mn-ea"/>
          <a:cs typeface="Candara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andara"/>
          <a:ea typeface="+mn-ea"/>
          <a:cs typeface="Candara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Candara"/>
          <a:ea typeface="+mn-ea"/>
          <a:cs typeface="Candara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Candara"/>
          <a:ea typeface="+mn-ea"/>
          <a:cs typeface="Candar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6934200" cy="6781800"/>
          </a:xfrm>
        </p:spPr>
        <p:txBody>
          <a:bodyPr>
            <a:normAutofit/>
          </a:bodyPr>
          <a:lstStyle/>
          <a:p>
            <a:r>
              <a:rPr lang="en-US" sz="7200" b="1" dirty="0">
                <a:solidFill>
                  <a:srgbClr val="FFC000"/>
                </a:solidFill>
              </a:rPr>
              <a:t>PRAYER OF THE HOLY ROSARY</a:t>
            </a:r>
          </a:p>
          <a:p>
            <a:r>
              <a:rPr lang="en-US" sz="7200" b="1" dirty="0"/>
              <a:t>THE LUMINOUS MYSTERIES</a:t>
            </a:r>
            <a:endParaRPr lang="en-GB" sz="8800"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A2E0C2B-4490-AD4C-BD0F-A501D2CD71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76200"/>
            <a:ext cx="52324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88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8800" b="1" dirty="0">
                <a:solidFill>
                  <a:srgbClr val="FFC000"/>
                </a:solidFill>
              </a:rPr>
              <a:t>In the name of the Father, and of the Son, </a:t>
            </a:r>
          </a:p>
          <a:p>
            <a:pPr>
              <a:lnSpc>
                <a:spcPct val="100000"/>
              </a:lnSpc>
            </a:pPr>
            <a:r>
              <a:rPr lang="en-US" sz="8800" b="1" dirty="0">
                <a:solidFill>
                  <a:srgbClr val="FFC000"/>
                </a:solidFill>
              </a:rPr>
              <a:t>and of the Holy Spirit.</a:t>
            </a:r>
          </a:p>
          <a:p>
            <a:pPr>
              <a:lnSpc>
                <a:spcPct val="100000"/>
              </a:lnSpc>
            </a:pPr>
            <a:r>
              <a:rPr lang="en-US" sz="9600" b="1" dirty="0">
                <a:solidFill>
                  <a:srgbClr val="FFFF00"/>
                </a:solidFill>
              </a:rPr>
              <a:t>R/ Amen.</a:t>
            </a:r>
            <a:endParaRPr lang="en-US" sz="6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881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9600" b="1" dirty="0">
                <a:solidFill>
                  <a:srgbClr val="FFC000"/>
                </a:solidFill>
              </a:rPr>
              <a:t>I BELIEVE IN GOD</a:t>
            </a:r>
            <a:endParaRPr lang="en-US" sz="66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05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7000" b="1" dirty="0"/>
              <a:t>I believe in God, </a:t>
            </a:r>
            <a:r>
              <a:rPr lang="en-US" sz="7000" b="1" dirty="0">
                <a:solidFill>
                  <a:srgbClr val="FFC000"/>
                </a:solidFill>
              </a:rPr>
              <a:t>the Father almighty</a:t>
            </a:r>
            <a:r>
              <a:rPr lang="en-US" sz="7000" b="1" dirty="0"/>
              <a:t> creator of heaven and earth and in </a:t>
            </a:r>
            <a:r>
              <a:rPr lang="en-US" sz="7000" b="1" dirty="0">
                <a:solidFill>
                  <a:srgbClr val="FFC000"/>
                </a:solidFill>
              </a:rPr>
              <a:t>Jesus Christ</a:t>
            </a:r>
            <a:r>
              <a:rPr lang="en-US" sz="7000" b="1" dirty="0"/>
              <a:t>, His only Son, our Lord, who was conceived by the Holy Spirit, born of the Virgin Mary, </a:t>
            </a:r>
            <a:endParaRPr lang="en-US" sz="70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543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8000" b="1" dirty="0"/>
              <a:t>suffered under Pontius Pilate, was crucified, died, and was buried. He descended into hell. On the third day he rose again from the dead. </a:t>
            </a:r>
            <a:endParaRPr lang="en-US" sz="239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2921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8800" b="1" dirty="0"/>
              <a:t>He ascended into heaven and is seated at the right hand of God, the Father almighty; </a:t>
            </a:r>
            <a:endParaRPr lang="en-US" sz="287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074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8000" b="1" dirty="0"/>
              <a:t>From there He will come to judge the living and the dead. I believe in </a:t>
            </a:r>
            <a:r>
              <a:rPr lang="en-US" sz="8000" b="1" dirty="0">
                <a:solidFill>
                  <a:srgbClr val="FFC000"/>
                </a:solidFill>
              </a:rPr>
              <a:t>the Holy Spirit</a:t>
            </a:r>
            <a:r>
              <a:rPr lang="en-US" sz="8000" b="1" dirty="0"/>
              <a:t>, the Holy Catholic Church, </a:t>
            </a:r>
            <a:endParaRPr lang="en-US" sz="857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9674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8800" b="1" dirty="0"/>
              <a:t>the communion of saints, the forgiveness of sins, the resurrection of the body, and life everlasting. </a:t>
            </a:r>
            <a:r>
              <a:rPr lang="en-US" sz="8800" b="1"/>
              <a:t>Amen.</a:t>
            </a:r>
            <a:endParaRPr lang="en-US" sz="1028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51240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8000" b="1" dirty="0"/>
              <a:t>OUR FATHER</a:t>
            </a:r>
          </a:p>
          <a:p>
            <a:pPr>
              <a:lnSpc>
                <a:spcPct val="100000"/>
              </a:lnSpc>
            </a:pPr>
            <a:r>
              <a:rPr lang="en-CA" sz="8000" b="1" dirty="0">
                <a:solidFill>
                  <a:srgbClr val="FFC000"/>
                </a:solidFill>
              </a:rPr>
              <a:t>3 HAIL MARYS</a:t>
            </a:r>
          </a:p>
          <a:p>
            <a:pPr>
              <a:lnSpc>
                <a:spcPct val="100000"/>
              </a:lnSpc>
            </a:pPr>
            <a:r>
              <a:rPr lang="en-CA" sz="8000" b="1" dirty="0">
                <a:solidFill>
                  <a:srgbClr val="FF0000"/>
                </a:solidFill>
              </a:rPr>
              <a:t>GLORY BE</a:t>
            </a:r>
            <a:endParaRPr lang="en-US" sz="8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0581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0"/>
            <a:ext cx="7589520" cy="6858000"/>
          </a:xfrm>
        </p:spPr>
        <p:txBody>
          <a:bodyPr>
            <a:noAutofit/>
          </a:bodyPr>
          <a:lstStyle/>
          <a:p>
            <a:r>
              <a:rPr lang="en-US" sz="8000" b="1" dirty="0"/>
              <a:t>First Luminous Mystery: </a:t>
            </a:r>
          </a:p>
          <a:p>
            <a:r>
              <a:rPr lang="en-US" sz="7200" b="1" dirty="0">
                <a:solidFill>
                  <a:srgbClr val="FFFF00"/>
                </a:solidFill>
              </a:rPr>
              <a:t>The Baptism of Our Lord</a:t>
            </a:r>
            <a:endParaRPr lang="en-US" sz="7200" dirty="0">
              <a:solidFill>
                <a:srgbClr val="FFFF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0C7B40-3A8E-6B48-8BEB-2A7C41625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5700" y="15607"/>
            <a:ext cx="46863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2895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1887200" cy="6705600"/>
          </a:xfrm>
        </p:spPr>
        <p:txBody>
          <a:bodyPr>
            <a:normAutofit/>
          </a:bodyPr>
          <a:lstStyle/>
          <a:p>
            <a:r>
              <a:rPr lang="en-US" sz="8800" b="1" dirty="0">
                <a:solidFill>
                  <a:srgbClr val="FF0000"/>
                </a:solidFill>
              </a:rPr>
              <a:t>Spiritual Fruit:</a:t>
            </a:r>
            <a:r>
              <a:rPr lang="en-US" sz="8800" b="1" dirty="0">
                <a:solidFill>
                  <a:srgbClr val="FFFF00"/>
                </a:solidFill>
              </a:rPr>
              <a:t> </a:t>
            </a:r>
          </a:p>
          <a:p>
            <a:r>
              <a:rPr lang="en-US" sz="8800" b="1" dirty="0">
                <a:solidFill>
                  <a:srgbClr val="FFFF00"/>
                </a:solidFill>
              </a:rPr>
              <a:t>Openness to the Holy Spirit</a:t>
            </a:r>
            <a:endParaRPr lang="en-GB" sz="413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3135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rmAutofit fontScale="25000" lnSpcReduction="20000"/>
          </a:bodyPr>
          <a:lstStyle/>
          <a:p>
            <a:r>
              <a:rPr lang="en-US" sz="19200" b="1" dirty="0">
                <a:solidFill>
                  <a:srgbClr val="FFFF00"/>
                </a:solidFill>
              </a:rPr>
              <a:t>OUR FATHER. </a:t>
            </a:r>
            <a:r>
              <a:rPr lang="en-CA" sz="19200" b="1" dirty="0">
                <a:solidFill>
                  <a:srgbClr val="FF0000"/>
                </a:solidFill>
              </a:rPr>
              <a:t>10 HAIL MARYS. </a:t>
            </a:r>
            <a:r>
              <a:rPr lang="en-CA" sz="19200" b="1" dirty="0">
                <a:solidFill>
                  <a:srgbClr val="FFC000"/>
                </a:solidFill>
              </a:rPr>
              <a:t>GLORY BE</a:t>
            </a:r>
            <a:r>
              <a:rPr lang="en-CA" sz="19200" b="1" dirty="0"/>
              <a:t>…</a:t>
            </a:r>
            <a:endParaRPr lang="en-US" sz="19200" b="1" dirty="0"/>
          </a:p>
          <a:p>
            <a:endParaRPr lang="en-US" dirty="0"/>
          </a:p>
          <a:p>
            <a:r>
              <a:rPr lang="en-US" sz="25600" b="1" dirty="0"/>
              <a:t>O my Jesus, forgive us of our sins, save us from the fires of hell, and lead all souls to Heaven, especially those in most need of Your Mercy. </a:t>
            </a:r>
            <a:endParaRPr lang="en-GB" sz="25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334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rmAutofit/>
          </a:bodyPr>
          <a:lstStyle/>
          <a:p>
            <a:r>
              <a:rPr lang="en-CA" sz="9600" b="1" dirty="0">
                <a:solidFill>
                  <a:srgbClr val="FFFF00"/>
                </a:solidFill>
              </a:rPr>
              <a:t>AVE, AVE, AVE MARIA</a:t>
            </a:r>
          </a:p>
          <a:p>
            <a:r>
              <a:rPr lang="en-CA" sz="9600" b="1" dirty="0">
                <a:solidFill>
                  <a:srgbClr val="FFFF00"/>
                </a:solidFill>
              </a:rPr>
              <a:t>AVE, AVE, AVE MARIA</a:t>
            </a:r>
            <a:endParaRPr lang="en-GB" sz="115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443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0"/>
            <a:ext cx="7162800" cy="6858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8000" b="1" dirty="0"/>
              <a:t>Second Luminous Mystery: </a:t>
            </a:r>
          </a:p>
          <a:p>
            <a:pPr>
              <a:lnSpc>
                <a:spcPct val="100000"/>
              </a:lnSpc>
            </a:pPr>
            <a:r>
              <a:rPr lang="en-US" sz="7200" b="1" dirty="0">
                <a:solidFill>
                  <a:srgbClr val="FFFF00"/>
                </a:solidFill>
              </a:rPr>
              <a:t>The Wedding </a:t>
            </a:r>
          </a:p>
          <a:p>
            <a:pPr>
              <a:lnSpc>
                <a:spcPct val="100000"/>
              </a:lnSpc>
            </a:pPr>
            <a:r>
              <a:rPr lang="en-US" sz="7200" b="1" dirty="0">
                <a:solidFill>
                  <a:srgbClr val="FFFF00"/>
                </a:solidFill>
              </a:rPr>
              <a:t>at Cana</a:t>
            </a:r>
            <a:endParaRPr lang="en-US" sz="7200" dirty="0">
              <a:solidFill>
                <a:srgbClr val="FFFF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F34044-9DA0-4B48-B0C3-F6D05DCA70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400" y="0"/>
            <a:ext cx="5181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4311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1887200" cy="6705600"/>
          </a:xfrm>
        </p:spPr>
        <p:txBody>
          <a:bodyPr>
            <a:normAutofit/>
          </a:bodyPr>
          <a:lstStyle/>
          <a:p>
            <a:r>
              <a:rPr lang="en-US" sz="9400" b="1" dirty="0">
                <a:solidFill>
                  <a:srgbClr val="FF0000"/>
                </a:solidFill>
              </a:rPr>
              <a:t>Spiritual Fruit:</a:t>
            </a:r>
            <a:r>
              <a:rPr lang="en-US" sz="9400" b="1" dirty="0">
                <a:solidFill>
                  <a:srgbClr val="FFFF00"/>
                </a:solidFill>
              </a:rPr>
              <a:t> </a:t>
            </a:r>
          </a:p>
          <a:p>
            <a:r>
              <a:rPr lang="en-US" sz="9400" b="1" dirty="0">
                <a:solidFill>
                  <a:srgbClr val="FFFF00"/>
                </a:solidFill>
              </a:rPr>
              <a:t>To Jesus through Mary</a:t>
            </a:r>
            <a:endParaRPr lang="en-GB" sz="413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372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rmAutofit fontScale="25000" lnSpcReduction="20000"/>
          </a:bodyPr>
          <a:lstStyle/>
          <a:p>
            <a:r>
              <a:rPr lang="en-US" sz="19200" b="1" dirty="0">
                <a:solidFill>
                  <a:srgbClr val="FFFF00"/>
                </a:solidFill>
              </a:rPr>
              <a:t>OUR FATHER. </a:t>
            </a:r>
            <a:r>
              <a:rPr lang="en-CA" sz="19200" b="1" dirty="0">
                <a:solidFill>
                  <a:srgbClr val="FF0000"/>
                </a:solidFill>
              </a:rPr>
              <a:t>10 HAIL MARYS. </a:t>
            </a:r>
            <a:r>
              <a:rPr lang="en-CA" sz="19200" b="1" dirty="0">
                <a:solidFill>
                  <a:srgbClr val="FFC000"/>
                </a:solidFill>
              </a:rPr>
              <a:t>GLORY BE</a:t>
            </a:r>
            <a:r>
              <a:rPr lang="en-CA" sz="19200" b="1" dirty="0"/>
              <a:t>…</a:t>
            </a:r>
            <a:endParaRPr lang="en-US" sz="19200" b="1" dirty="0"/>
          </a:p>
          <a:p>
            <a:endParaRPr lang="en-US" dirty="0"/>
          </a:p>
          <a:p>
            <a:r>
              <a:rPr lang="en-US" sz="25600" b="1" dirty="0"/>
              <a:t>O my Jesus, forgive us of our sins, save us from the fires of hell, and lead all souls to Heaven, especially those in most need of Your Mercy. </a:t>
            </a:r>
            <a:endParaRPr lang="en-GB" sz="25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672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rmAutofit/>
          </a:bodyPr>
          <a:lstStyle/>
          <a:p>
            <a:r>
              <a:rPr lang="en-CA" sz="9600" b="1" dirty="0">
                <a:solidFill>
                  <a:srgbClr val="FFFF00"/>
                </a:solidFill>
              </a:rPr>
              <a:t>AVE, AVE, AVE MARIA</a:t>
            </a:r>
          </a:p>
          <a:p>
            <a:r>
              <a:rPr lang="en-CA" sz="9600" b="1" dirty="0">
                <a:solidFill>
                  <a:srgbClr val="FFFF00"/>
                </a:solidFill>
              </a:rPr>
              <a:t>AVE, AVE, AVE MARIA</a:t>
            </a:r>
            <a:endParaRPr lang="en-GB" sz="115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979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0"/>
            <a:ext cx="7239000" cy="6858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7200" b="1" dirty="0"/>
              <a:t>Third Luminous Mystery: </a:t>
            </a:r>
          </a:p>
          <a:p>
            <a:pPr>
              <a:lnSpc>
                <a:spcPct val="100000"/>
              </a:lnSpc>
            </a:pPr>
            <a:r>
              <a:rPr lang="en-US" sz="6600" b="1" dirty="0">
                <a:solidFill>
                  <a:srgbClr val="FFFF00"/>
                </a:solidFill>
              </a:rPr>
              <a:t>The Proclamation of the Kingdom of God and the Call to Conversion</a:t>
            </a:r>
            <a:endParaRPr lang="en-US" sz="6600" dirty="0">
              <a:solidFill>
                <a:srgbClr val="FFFF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78BDCF-8644-5A49-8DD1-296EA1EB5C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5700" y="0"/>
            <a:ext cx="46863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9149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15800" cy="6858000"/>
          </a:xfrm>
        </p:spPr>
        <p:txBody>
          <a:bodyPr>
            <a:normAutofit fontScale="55000" lnSpcReduction="20000"/>
          </a:bodyPr>
          <a:lstStyle/>
          <a:p>
            <a:r>
              <a:rPr lang="en-US" sz="24000" b="1" dirty="0">
                <a:solidFill>
                  <a:srgbClr val="FF0000"/>
                </a:solidFill>
              </a:rPr>
              <a:t>Spiritual Fruit:</a:t>
            </a:r>
          </a:p>
          <a:p>
            <a:r>
              <a:rPr lang="en-US" sz="24000" b="1" dirty="0">
                <a:solidFill>
                  <a:srgbClr val="FFFF00"/>
                </a:solidFill>
              </a:rPr>
              <a:t>Repentance, Trust in God</a:t>
            </a:r>
            <a:endParaRPr lang="en-US" sz="24000" b="1" dirty="0"/>
          </a:p>
          <a:p>
            <a:r>
              <a:rPr lang="en-US" sz="8500" b="1" dirty="0">
                <a:solidFill>
                  <a:srgbClr val="FFFF00"/>
                </a:solidFill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023106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rmAutofit fontScale="25000" lnSpcReduction="20000"/>
          </a:bodyPr>
          <a:lstStyle/>
          <a:p>
            <a:r>
              <a:rPr lang="en-US" sz="19200" b="1" dirty="0">
                <a:solidFill>
                  <a:srgbClr val="FFFF00"/>
                </a:solidFill>
              </a:rPr>
              <a:t>OUR FATHER. </a:t>
            </a:r>
            <a:r>
              <a:rPr lang="en-CA" sz="19200" b="1" dirty="0">
                <a:solidFill>
                  <a:srgbClr val="FF0000"/>
                </a:solidFill>
              </a:rPr>
              <a:t>10 HAIL MARYS. </a:t>
            </a:r>
            <a:r>
              <a:rPr lang="en-CA" sz="19200" b="1" dirty="0">
                <a:solidFill>
                  <a:srgbClr val="FFC000"/>
                </a:solidFill>
              </a:rPr>
              <a:t>GLORY BE</a:t>
            </a:r>
            <a:r>
              <a:rPr lang="en-CA" sz="19200" b="1" dirty="0"/>
              <a:t>…</a:t>
            </a:r>
            <a:endParaRPr lang="en-US" sz="19200" b="1" dirty="0"/>
          </a:p>
          <a:p>
            <a:endParaRPr lang="en-US" dirty="0"/>
          </a:p>
          <a:p>
            <a:r>
              <a:rPr lang="en-US" sz="25600" b="1" dirty="0"/>
              <a:t>O my Jesus, forgive us of our sins, save us from the fires of hell, and lead all souls to Heaven, especially those in most need of Your Mercy. </a:t>
            </a:r>
            <a:endParaRPr lang="en-GB" sz="25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497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rmAutofit/>
          </a:bodyPr>
          <a:lstStyle/>
          <a:p>
            <a:r>
              <a:rPr lang="en-CA" sz="9600" b="1" dirty="0">
                <a:solidFill>
                  <a:srgbClr val="FFFF00"/>
                </a:solidFill>
              </a:rPr>
              <a:t>AVE, AVE, AVE MARIA</a:t>
            </a:r>
          </a:p>
          <a:p>
            <a:r>
              <a:rPr lang="en-CA" sz="9600" b="1" dirty="0">
                <a:solidFill>
                  <a:srgbClr val="FFFF00"/>
                </a:solidFill>
              </a:rPr>
              <a:t>AVE, AVE, AVE MARIA</a:t>
            </a:r>
            <a:endParaRPr lang="en-GB" sz="115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602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0"/>
            <a:ext cx="7239000" cy="6858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8000" b="1" dirty="0"/>
              <a:t>Fourth Luminous Mystery: </a:t>
            </a:r>
          </a:p>
          <a:p>
            <a:pPr>
              <a:lnSpc>
                <a:spcPct val="100000"/>
              </a:lnSpc>
            </a:pPr>
            <a:r>
              <a:rPr lang="en-US" sz="6000" b="1" dirty="0">
                <a:solidFill>
                  <a:srgbClr val="FFFF00"/>
                </a:solidFill>
              </a:rPr>
              <a:t>The Transfiguration</a:t>
            </a:r>
            <a:endParaRPr lang="en-US" sz="6000" dirty="0">
              <a:solidFill>
                <a:srgbClr val="FFFF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32EA71-3844-BC41-AFDA-622B0CB749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2860" y="0"/>
            <a:ext cx="45491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0258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1887200" cy="6705600"/>
          </a:xfrm>
        </p:spPr>
        <p:txBody>
          <a:bodyPr>
            <a:normAutofit/>
          </a:bodyPr>
          <a:lstStyle/>
          <a:p>
            <a:r>
              <a:rPr lang="en-US" sz="9400" b="1" dirty="0">
                <a:solidFill>
                  <a:srgbClr val="FF0000"/>
                </a:solidFill>
              </a:rPr>
              <a:t>Spiritual Fruit:</a:t>
            </a:r>
            <a:r>
              <a:rPr lang="en-US" sz="8500" b="1" dirty="0">
                <a:solidFill>
                  <a:srgbClr val="FFFF00"/>
                </a:solidFill>
              </a:rPr>
              <a:t> </a:t>
            </a:r>
          </a:p>
          <a:p>
            <a:r>
              <a:rPr lang="en-US" sz="8600" b="1" dirty="0">
                <a:solidFill>
                  <a:srgbClr val="FFFF00"/>
                </a:solidFill>
              </a:rPr>
              <a:t>Desire for Holiness</a:t>
            </a:r>
            <a:endParaRPr lang="en-GB" sz="8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9373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rmAutofit fontScale="25000" lnSpcReduction="20000"/>
          </a:bodyPr>
          <a:lstStyle/>
          <a:p>
            <a:r>
              <a:rPr lang="en-US" sz="19200" b="1" dirty="0">
                <a:solidFill>
                  <a:srgbClr val="FFFF00"/>
                </a:solidFill>
              </a:rPr>
              <a:t>OUR FATHER. </a:t>
            </a:r>
            <a:r>
              <a:rPr lang="en-CA" sz="19200" b="1" dirty="0">
                <a:solidFill>
                  <a:srgbClr val="FF0000"/>
                </a:solidFill>
              </a:rPr>
              <a:t>10 HAIL MARYS. </a:t>
            </a:r>
            <a:r>
              <a:rPr lang="en-CA" sz="19200" b="1" dirty="0">
                <a:solidFill>
                  <a:srgbClr val="FFC000"/>
                </a:solidFill>
              </a:rPr>
              <a:t>GLORY BE</a:t>
            </a:r>
            <a:r>
              <a:rPr lang="en-CA" sz="19200" b="1" dirty="0"/>
              <a:t>…</a:t>
            </a:r>
            <a:endParaRPr lang="en-US" sz="19200" b="1" dirty="0"/>
          </a:p>
          <a:p>
            <a:endParaRPr lang="en-US" dirty="0"/>
          </a:p>
          <a:p>
            <a:r>
              <a:rPr lang="en-US" sz="25600" b="1" dirty="0"/>
              <a:t>O my Jesus, forgive us of our sins, save us from the fires of hell, and lead all souls to Heaven, especially those in most need of Your Mercy. </a:t>
            </a:r>
            <a:endParaRPr lang="en-GB" sz="25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206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rmAutofit/>
          </a:bodyPr>
          <a:lstStyle/>
          <a:p>
            <a:r>
              <a:rPr lang="en-CA" sz="9600" b="1" dirty="0">
                <a:solidFill>
                  <a:srgbClr val="FFFF00"/>
                </a:solidFill>
              </a:rPr>
              <a:t>AVE, AVE, AVE MARIA</a:t>
            </a:r>
          </a:p>
          <a:p>
            <a:r>
              <a:rPr lang="en-CA" sz="9600" b="1" dirty="0">
                <a:solidFill>
                  <a:srgbClr val="FFFF00"/>
                </a:solidFill>
              </a:rPr>
              <a:t>AVE, AVE, AVE MARIA</a:t>
            </a:r>
            <a:endParaRPr lang="en-GB" sz="115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806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0"/>
            <a:ext cx="6934200" cy="6858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8000" b="1" dirty="0"/>
              <a:t>Fifth Luminous Mystery: </a:t>
            </a:r>
          </a:p>
          <a:p>
            <a:pPr>
              <a:lnSpc>
                <a:spcPct val="100000"/>
              </a:lnSpc>
            </a:pPr>
            <a:r>
              <a:rPr lang="en-CA" sz="7200" b="1" dirty="0">
                <a:solidFill>
                  <a:srgbClr val="FFFF00"/>
                </a:solidFill>
              </a:rPr>
              <a:t>T</a:t>
            </a:r>
            <a:r>
              <a:rPr lang="en-US" sz="7200" b="1" dirty="0">
                <a:solidFill>
                  <a:srgbClr val="FFFF00"/>
                </a:solidFill>
              </a:rPr>
              <a:t>HE INSTITUTION OF THE EUCHARIST</a:t>
            </a:r>
            <a:endParaRPr lang="en-US" sz="7200" dirty="0">
              <a:solidFill>
                <a:srgbClr val="FFFF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DC39A3-3104-9A47-830A-FE90FE4F95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0660" y="0"/>
            <a:ext cx="49606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2992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8800" b="1" dirty="0">
                <a:solidFill>
                  <a:srgbClr val="FF0000"/>
                </a:solidFill>
              </a:rPr>
              <a:t>Spiritual Fruit:</a:t>
            </a:r>
            <a:r>
              <a:rPr lang="en-US" sz="8800" b="1" dirty="0">
                <a:solidFill>
                  <a:srgbClr val="FFFF00"/>
                </a:solidFill>
              </a:rPr>
              <a:t> </a:t>
            </a:r>
          </a:p>
          <a:p>
            <a:pPr>
              <a:lnSpc>
                <a:spcPct val="100000"/>
              </a:lnSpc>
            </a:pPr>
            <a:r>
              <a:rPr lang="en-US" sz="8800" b="1" dirty="0">
                <a:solidFill>
                  <a:srgbClr val="FFFF00"/>
                </a:solidFill>
              </a:rPr>
              <a:t>Eucharistic Adoration, Active Participation at Mass</a:t>
            </a:r>
            <a:endParaRPr lang="en-GB" sz="8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060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rmAutofit fontScale="25000" lnSpcReduction="20000"/>
          </a:bodyPr>
          <a:lstStyle/>
          <a:p>
            <a:r>
              <a:rPr lang="en-US" sz="19200" b="1" dirty="0">
                <a:solidFill>
                  <a:srgbClr val="FFFF00"/>
                </a:solidFill>
              </a:rPr>
              <a:t>OUR FATHER. </a:t>
            </a:r>
            <a:r>
              <a:rPr lang="en-CA" sz="19200" b="1" dirty="0">
                <a:solidFill>
                  <a:srgbClr val="FF0000"/>
                </a:solidFill>
              </a:rPr>
              <a:t>10 HAIL MARYS. </a:t>
            </a:r>
            <a:r>
              <a:rPr lang="en-CA" sz="19200" b="1" dirty="0">
                <a:solidFill>
                  <a:srgbClr val="FFC000"/>
                </a:solidFill>
              </a:rPr>
              <a:t>GLORY BE</a:t>
            </a:r>
            <a:r>
              <a:rPr lang="en-CA" sz="19200" b="1" dirty="0"/>
              <a:t>…</a:t>
            </a:r>
            <a:endParaRPr lang="en-US" sz="19200" b="1" dirty="0"/>
          </a:p>
          <a:p>
            <a:endParaRPr lang="en-US" dirty="0"/>
          </a:p>
          <a:p>
            <a:r>
              <a:rPr lang="en-US" sz="25600" b="1" dirty="0"/>
              <a:t>O my Jesus, forgive us of our sins, save us from the fires of hell, and lead all souls to Heaven, especially those in most need of Your Mercy. </a:t>
            </a:r>
            <a:endParaRPr lang="en-GB" sz="25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18488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78180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00000"/>
              </a:lnSpc>
            </a:pPr>
            <a:r>
              <a:rPr lang="fr-FR" sz="11400" b="1" dirty="0" err="1">
                <a:solidFill>
                  <a:srgbClr val="FFFF00"/>
                </a:solidFill>
              </a:rPr>
              <a:t>Hail</a:t>
            </a:r>
            <a:r>
              <a:rPr lang="fr-FR" sz="11400" b="1" dirty="0">
                <a:solidFill>
                  <a:srgbClr val="FFFF00"/>
                </a:solidFill>
              </a:rPr>
              <a:t>, Holy Queen,</a:t>
            </a:r>
            <a:r>
              <a:rPr lang="fr-FR" sz="11400" b="1" dirty="0"/>
              <a:t> Mother of Mercy, </a:t>
            </a:r>
            <a:r>
              <a:rPr lang="fr-FR" sz="11400" b="1" dirty="0" err="1"/>
              <a:t>hail</a:t>
            </a:r>
            <a:r>
              <a:rPr lang="fr-FR" sz="11400" b="1" dirty="0"/>
              <a:t> </a:t>
            </a:r>
            <a:r>
              <a:rPr lang="fr-FR" sz="11400" b="1" dirty="0" err="1"/>
              <a:t>our</a:t>
            </a:r>
            <a:r>
              <a:rPr lang="fr-FR" sz="11400" b="1" dirty="0"/>
              <a:t> life, </a:t>
            </a:r>
            <a:r>
              <a:rPr lang="fr-FR" sz="11400" b="1" dirty="0" err="1"/>
              <a:t>our</a:t>
            </a:r>
            <a:r>
              <a:rPr lang="fr-FR" sz="11400" b="1" dirty="0"/>
              <a:t> </a:t>
            </a:r>
            <a:r>
              <a:rPr lang="fr-FR" sz="11400" b="1" dirty="0" err="1"/>
              <a:t>sweetness</a:t>
            </a:r>
            <a:r>
              <a:rPr lang="fr-FR" sz="11400" b="1" dirty="0"/>
              <a:t> and </a:t>
            </a:r>
            <a:r>
              <a:rPr lang="fr-FR" sz="11400" b="1" dirty="0" err="1"/>
              <a:t>our</a:t>
            </a:r>
            <a:r>
              <a:rPr lang="fr-FR" sz="11400" b="1" dirty="0"/>
              <a:t> </a:t>
            </a:r>
            <a:r>
              <a:rPr lang="fr-FR" sz="11400" b="1" dirty="0" err="1"/>
              <a:t>hope</a:t>
            </a:r>
            <a:r>
              <a:rPr lang="fr-FR" sz="11400" b="1" dirty="0"/>
              <a:t>. To </a:t>
            </a:r>
            <a:r>
              <a:rPr lang="fr-FR" sz="11400" b="1" dirty="0" err="1"/>
              <a:t>you</a:t>
            </a:r>
            <a:r>
              <a:rPr lang="fr-FR" sz="11400" b="1" dirty="0"/>
              <a:t> do </a:t>
            </a:r>
            <a:r>
              <a:rPr lang="fr-FR" sz="11400" b="1" dirty="0" err="1"/>
              <a:t>we</a:t>
            </a:r>
            <a:r>
              <a:rPr lang="fr-FR" sz="11400" b="1" dirty="0"/>
              <a:t> </a:t>
            </a:r>
            <a:r>
              <a:rPr lang="fr-FR" sz="11400" b="1" dirty="0" err="1"/>
              <a:t>cry</a:t>
            </a:r>
            <a:r>
              <a:rPr lang="fr-FR" sz="11400" b="1" dirty="0"/>
              <a:t>,</a:t>
            </a:r>
            <a:br>
              <a:rPr lang="fr-FR" sz="11400" b="1" dirty="0"/>
            </a:br>
            <a:r>
              <a:rPr lang="fr-FR" sz="11400" b="1" dirty="0" err="1"/>
              <a:t>poor</a:t>
            </a:r>
            <a:r>
              <a:rPr lang="fr-FR" sz="11400" b="1" dirty="0"/>
              <a:t> </a:t>
            </a:r>
            <a:r>
              <a:rPr lang="fr-FR" sz="11400" b="1" dirty="0" err="1"/>
              <a:t>banished</a:t>
            </a:r>
            <a:r>
              <a:rPr lang="fr-FR" sz="11400" b="1" dirty="0"/>
              <a:t> </a:t>
            </a:r>
            <a:r>
              <a:rPr lang="fr-FR" sz="11400" b="1" dirty="0" err="1"/>
              <a:t>children</a:t>
            </a:r>
            <a:r>
              <a:rPr lang="fr-FR" sz="11400" b="1" dirty="0"/>
              <a:t> of Eve. </a:t>
            </a:r>
            <a:br>
              <a:rPr lang="fr-FR" sz="11400" b="1" dirty="0"/>
            </a:br>
            <a:endParaRPr lang="fr-FR" sz="6600" b="1" dirty="0"/>
          </a:p>
        </p:txBody>
      </p:sp>
    </p:spTree>
    <p:extLst>
      <p:ext uri="{BB962C8B-B14F-4D97-AF65-F5344CB8AC3E}">
        <p14:creationId xmlns:p14="http://schemas.microsoft.com/office/powerpoint/2010/main" val="2965969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fr-FR" sz="7200" b="1" dirty="0"/>
              <a:t>To </a:t>
            </a:r>
            <a:r>
              <a:rPr lang="fr-FR" sz="7200" b="1" dirty="0" err="1"/>
              <a:t>you</a:t>
            </a:r>
            <a:r>
              <a:rPr lang="fr-FR" sz="7200" b="1" dirty="0"/>
              <a:t> do </a:t>
            </a:r>
            <a:r>
              <a:rPr lang="fr-FR" sz="7200" b="1" dirty="0" err="1"/>
              <a:t>we</a:t>
            </a:r>
            <a:r>
              <a:rPr lang="fr-FR" sz="7200" b="1" dirty="0"/>
              <a:t> </a:t>
            </a:r>
            <a:r>
              <a:rPr lang="fr-FR" sz="7200" b="1" dirty="0" err="1"/>
              <a:t>send</a:t>
            </a:r>
            <a:r>
              <a:rPr lang="fr-FR" sz="7200" b="1" dirty="0"/>
              <a:t> up </a:t>
            </a:r>
            <a:r>
              <a:rPr lang="fr-FR" sz="7200" b="1" dirty="0" err="1"/>
              <a:t>our</a:t>
            </a:r>
            <a:r>
              <a:rPr lang="fr-FR" sz="7200" b="1" dirty="0"/>
              <a:t> </a:t>
            </a:r>
            <a:r>
              <a:rPr lang="fr-FR" sz="7200" b="1" dirty="0" err="1"/>
              <a:t>sighs</a:t>
            </a:r>
            <a:r>
              <a:rPr lang="fr-FR" sz="7200" b="1" dirty="0"/>
              <a:t>, </a:t>
            </a:r>
            <a:r>
              <a:rPr lang="fr-FR" sz="7200" b="1" dirty="0" err="1"/>
              <a:t>mourning</a:t>
            </a:r>
            <a:r>
              <a:rPr lang="fr-FR" sz="7200" b="1" dirty="0"/>
              <a:t> and </a:t>
            </a:r>
            <a:r>
              <a:rPr lang="fr-FR" sz="7200" b="1" dirty="0" err="1"/>
              <a:t>weeping</a:t>
            </a:r>
            <a:r>
              <a:rPr lang="fr-FR" sz="7200" b="1" dirty="0"/>
              <a:t> in </a:t>
            </a:r>
            <a:r>
              <a:rPr lang="fr-FR" sz="7200" b="1" dirty="0" err="1"/>
              <a:t>this</a:t>
            </a:r>
            <a:r>
              <a:rPr lang="fr-FR" sz="7200" b="1" dirty="0"/>
              <a:t> </a:t>
            </a:r>
            <a:r>
              <a:rPr lang="fr-FR" sz="7200" b="1" dirty="0" err="1"/>
              <a:t>valley</a:t>
            </a:r>
            <a:r>
              <a:rPr lang="fr-FR" sz="7200" b="1" dirty="0"/>
              <a:t> of </a:t>
            </a:r>
            <a:r>
              <a:rPr lang="fr-FR" sz="7200" b="1" dirty="0" err="1"/>
              <a:t>tears</a:t>
            </a:r>
            <a:r>
              <a:rPr lang="fr-FR" sz="7200" b="1" dirty="0"/>
              <a:t> </a:t>
            </a:r>
            <a:br>
              <a:rPr lang="fr-FR" sz="7200" b="1" dirty="0"/>
            </a:br>
            <a:r>
              <a:rPr lang="fr-FR" sz="7200" b="1" dirty="0" err="1"/>
              <a:t>Turn</a:t>
            </a:r>
            <a:r>
              <a:rPr lang="fr-FR" sz="7200" b="1" dirty="0"/>
              <a:t> </a:t>
            </a:r>
            <a:r>
              <a:rPr lang="fr-FR" sz="7200" b="1" dirty="0" err="1"/>
              <a:t>then</a:t>
            </a:r>
            <a:r>
              <a:rPr lang="fr-FR" sz="7200" b="1" dirty="0"/>
              <a:t>, </a:t>
            </a:r>
            <a:r>
              <a:rPr lang="fr-FR" sz="7200" b="1" dirty="0" err="1"/>
              <a:t>most</a:t>
            </a:r>
            <a:r>
              <a:rPr lang="fr-FR" sz="7200" b="1" dirty="0"/>
              <a:t> </a:t>
            </a:r>
            <a:r>
              <a:rPr lang="fr-FR" sz="7200" b="1" dirty="0" err="1"/>
              <a:t>gracious</a:t>
            </a:r>
            <a:r>
              <a:rPr lang="fr-FR" sz="7200" b="1" dirty="0"/>
              <a:t> </a:t>
            </a:r>
            <a:r>
              <a:rPr lang="fr-FR" sz="7200" b="1" dirty="0" err="1"/>
              <a:t>advocate</a:t>
            </a:r>
            <a:r>
              <a:rPr lang="fr-FR" sz="7200" b="1" dirty="0"/>
              <a:t>, </a:t>
            </a:r>
            <a:r>
              <a:rPr lang="fr-FR" sz="7200" b="1" dirty="0" err="1"/>
              <a:t>your</a:t>
            </a:r>
            <a:r>
              <a:rPr lang="fr-FR" sz="7200" b="1" dirty="0"/>
              <a:t> </a:t>
            </a:r>
            <a:r>
              <a:rPr lang="fr-FR" sz="7200" b="1" dirty="0" err="1"/>
              <a:t>eyes</a:t>
            </a:r>
            <a:r>
              <a:rPr lang="fr-FR" sz="7200" b="1" dirty="0"/>
              <a:t> of </a:t>
            </a:r>
            <a:r>
              <a:rPr lang="fr-FR" sz="7200" b="1" dirty="0" err="1"/>
              <a:t>mercy</a:t>
            </a:r>
            <a:r>
              <a:rPr lang="fr-FR" sz="7200" b="1" dirty="0"/>
              <a:t> </a:t>
            </a:r>
            <a:r>
              <a:rPr lang="fr-FR" sz="7200" b="1" dirty="0" err="1"/>
              <a:t>toward</a:t>
            </a:r>
            <a:r>
              <a:rPr lang="fr-FR" sz="7200" b="1" dirty="0"/>
              <a:t> us,</a:t>
            </a:r>
            <a:endParaRPr lang="fr-FR" sz="8000" b="1" dirty="0"/>
          </a:p>
        </p:txBody>
      </p:sp>
    </p:spTree>
    <p:extLst>
      <p:ext uri="{BB962C8B-B14F-4D97-AF65-F5344CB8AC3E}">
        <p14:creationId xmlns:p14="http://schemas.microsoft.com/office/powerpoint/2010/main" val="4558434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fr-FR" sz="8000" b="1" dirty="0"/>
              <a:t>and </a:t>
            </a:r>
            <a:r>
              <a:rPr lang="fr-FR" sz="8000" b="1" dirty="0" err="1"/>
              <a:t>after</a:t>
            </a:r>
            <a:r>
              <a:rPr lang="fr-FR" sz="8000" b="1" dirty="0"/>
              <a:t> </a:t>
            </a:r>
            <a:r>
              <a:rPr lang="fr-FR" sz="8000" b="1" dirty="0" err="1"/>
              <a:t>this</a:t>
            </a:r>
            <a:r>
              <a:rPr lang="fr-FR" sz="8000" b="1" dirty="0"/>
              <a:t>, </a:t>
            </a:r>
            <a:r>
              <a:rPr lang="fr-FR" sz="8000" b="1" dirty="0" err="1"/>
              <a:t>our</a:t>
            </a:r>
            <a:r>
              <a:rPr lang="fr-FR" sz="8000" b="1" dirty="0"/>
              <a:t> exile,</a:t>
            </a:r>
            <a:br>
              <a:rPr lang="fr-FR" sz="8000" b="1" dirty="0"/>
            </a:br>
            <a:r>
              <a:rPr lang="fr-FR" sz="8000" b="1" dirty="0"/>
              <a:t>show </a:t>
            </a:r>
            <a:r>
              <a:rPr lang="fr-FR" sz="8000" b="1" dirty="0" err="1"/>
              <a:t>unto</a:t>
            </a:r>
            <a:r>
              <a:rPr lang="fr-FR" sz="8000" b="1" dirty="0"/>
              <a:t> us the </a:t>
            </a:r>
            <a:r>
              <a:rPr lang="fr-FR" sz="8000" b="1" dirty="0" err="1"/>
              <a:t>blessed</a:t>
            </a:r>
            <a:r>
              <a:rPr lang="fr-FR" sz="8000" b="1" dirty="0"/>
              <a:t> fruit of </a:t>
            </a:r>
            <a:r>
              <a:rPr lang="fr-FR" sz="8000" b="1" dirty="0" err="1"/>
              <a:t>your</a:t>
            </a:r>
            <a:r>
              <a:rPr lang="fr-FR" sz="8000" b="1" dirty="0"/>
              <a:t> </a:t>
            </a:r>
            <a:r>
              <a:rPr lang="fr-FR" sz="8000" b="1" dirty="0" err="1"/>
              <a:t>womb</a:t>
            </a:r>
            <a:r>
              <a:rPr lang="fr-FR" sz="8000" b="1" dirty="0"/>
              <a:t>, </a:t>
            </a:r>
            <a:r>
              <a:rPr lang="fr-FR" sz="8000" b="1" dirty="0" err="1"/>
              <a:t>Jesus</a:t>
            </a:r>
            <a:r>
              <a:rPr lang="fr-FR" sz="8000" b="1" dirty="0"/>
              <a:t>.</a:t>
            </a:r>
            <a:br>
              <a:rPr lang="fr-FR" sz="8000" b="1" dirty="0"/>
            </a:br>
            <a:r>
              <a:rPr lang="fr-FR" sz="8000" b="1" dirty="0"/>
              <a:t>O </a:t>
            </a:r>
            <a:r>
              <a:rPr lang="fr-FR" sz="8000" b="1" dirty="0" err="1"/>
              <a:t>clement</a:t>
            </a:r>
            <a:r>
              <a:rPr lang="fr-FR" sz="8000" b="1" dirty="0"/>
              <a:t>, O </a:t>
            </a:r>
            <a:r>
              <a:rPr lang="fr-FR" sz="8000" b="1" dirty="0" err="1"/>
              <a:t>loving</a:t>
            </a:r>
            <a:r>
              <a:rPr lang="fr-FR" sz="8000" b="1" dirty="0"/>
              <a:t>, </a:t>
            </a:r>
            <a:br>
              <a:rPr lang="fr-FR" sz="8000" b="1" dirty="0"/>
            </a:br>
            <a:r>
              <a:rPr lang="fr-FR" sz="8000" b="1" dirty="0"/>
              <a:t>O </a:t>
            </a:r>
            <a:r>
              <a:rPr lang="fr-FR" sz="8000" b="1" dirty="0" err="1"/>
              <a:t>sweet</a:t>
            </a:r>
            <a:r>
              <a:rPr lang="fr-FR" sz="8000" b="1" dirty="0"/>
              <a:t> Virgin Mary.</a:t>
            </a:r>
            <a:endParaRPr lang="fr-FR" sz="8800" b="1" dirty="0"/>
          </a:p>
        </p:txBody>
      </p:sp>
    </p:spTree>
    <p:extLst>
      <p:ext uri="{BB962C8B-B14F-4D97-AF65-F5344CB8AC3E}">
        <p14:creationId xmlns:p14="http://schemas.microsoft.com/office/powerpoint/2010/main" val="16703723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8000" b="1" dirty="0">
                <a:solidFill>
                  <a:srgbClr val="FF0000"/>
                </a:solidFill>
              </a:rPr>
              <a:t>V. Pray for us, O holy Mother of God.</a:t>
            </a:r>
            <a:br>
              <a:rPr lang="en-US" sz="28700" b="1" dirty="0">
                <a:solidFill>
                  <a:srgbClr val="FF0000"/>
                </a:solidFill>
              </a:rPr>
            </a:br>
            <a:r>
              <a:rPr lang="en-US" sz="8000" b="1" dirty="0">
                <a:solidFill>
                  <a:srgbClr val="FFFF00"/>
                </a:solidFill>
              </a:rPr>
              <a:t>R. That we may be made worthy of the promises of Christ.</a:t>
            </a:r>
          </a:p>
        </p:txBody>
      </p:sp>
    </p:spTree>
    <p:extLst>
      <p:ext uri="{BB962C8B-B14F-4D97-AF65-F5344CB8AC3E}">
        <p14:creationId xmlns:p14="http://schemas.microsoft.com/office/powerpoint/2010/main" val="282640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endParaRPr lang="en-US" sz="6000" b="1" dirty="0">
              <a:solidFill>
                <a:srgbClr val="FFFF00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6000" b="1" dirty="0">
                <a:solidFill>
                  <a:srgbClr val="FFFF00"/>
                </a:solidFill>
              </a:rPr>
              <a:t>LET US PRAY:</a:t>
            </a:r>
            <a:r>
              <a:rPr lang="en-US" sz="6000" b="1" dirty="0"/>
              <a:t> </a:t>
            </a:r>
            <a:r>
              <a:rPr lang="en-US" sz="7200" b="1" dirty="0"/>
              <a:t>O God, whose only begotten Son, by His life, death, and resurrection, has purchased for us the rewards of eternal salvation. Grant, we beseech Thee, </a:t>
            </a:r>
          </a:p>
          <a:p>
            <a:pPr>
              <a:lnSpc>
                <a:spcPct val="100000"/>
              </a:lnSpc>
            </a:pPr>
            <a:r>
              <a:rPr lang="en-US" sz="7200" b="1" dirty="0"/>
              <a:t> </a:t>
            </a:r>
            <a:endParaRPr lang="en-GB" sz="7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2068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fr-FR" sz="6600" b="1" dirty="0" err="1"/>
              <a:t>that</a:t>
            </a:r>
            <a:r>
              <a:rPr lang="fr-FR" sz="6600" b="1" dirty="0"/>
              <a:t> </a:t>
            </a:r>
            <a:r>
              <a:rPr lang="fr-FR" sz="6600" b="1" dirty="0" err="1"/>
              <a:t>while</a:t>
            </a:r>
            <a:r>
              <a:rPr lang="fr-FR" sz="6600" b="1" dirty="0"/>
              <a:t> </a:t>
            </a:r>
            <a:r>
              <a:rPr lang="fr-FR" sz="6600" b="1" dirty="0" err="1"/>
              <a:t>meditating</a:t>
            </a:r>
            <a:r>
              <a:rPr lang="fr-FR" sz="6600" b="1" dirty="0"/>
              <a:t> on </a:t>
            </a:r>
            <a:r>
              <a:rPr lang="fr-FR" sz="6600" b="1" dirty="0" err="1"/>
              <a:t>these</a:t>
            </a:r>
            <a:r>
              <a:rPr lang="fr-FR" sz="6600" b="1" dirty="0"/>
              <a:t> </a:t>
            </a:r>
            <a:r>
              <a:rPr lang="fr-FR" sz="6600" b="1" dirty="0" err="1"/>
              <a:t>mysteries</a:t>
            </a:r>
            <a:r>
              <a:rPr lang="fr-FR" sz="6600" b="1" dirty="0"/>
              <a:t> of the </a:t>
            </a:r>
            <a:r>
              <a:rPr lang="fr-FR" sz="6600" b="1" dirty="0" err="1"/>
              <a:t>most</a:t>
            </a:r>
            <a:r>
              <a:rPr lang="fr-FR" sz="6600" b="1" dirty="0"/>
              <a:t> </a:t>
            </a:r>
            <a:r>
              <a:rPr lang="fr-FR" sz="6600" b="1" dirty="0" err="1"/>
              <a:t>holy</a:t>
            </a:r>
            <a:r>
              <a:rPr lang="fr-FR" sz="6600" b="1" dirty="0"/>
              <a:t> Rosary of the Blessed Virgin Mary, </a:t>
            </a:r>
            <a:r>
              <a:rPr lang="fr-FR" sz="6600" b="1" dirty="0" err="1"/>
              <a:t>we</a:t>
            </a:r>
            <a:r>
              <a:rPr lang="fr-FR" sz="6600" b="1" dirty="0"/>
              <a:t> </a:t>
            </a:r>
            <a:r>
              <a:rPr lang="fr-FR" sz="6600" b="1" dirty="0" err="1"/>
              <a:t>may</a:t>
            </a:r>
            <a:r>
              <a:rPr lang="fr-FR" sz="6600" b="1" dirty="0"/>
              <a:t> </a:t>
            </a:r>
            <a:r>
              <a:rPr lang="fr-FR" sz="6600" b="1" dirty="0" err="1"/>
              <a:t>both</a:t>
            </a:r>
            <a:r>
              <a:rPr lang="fr-FR" sz="6600" b="1" dirty="0"/>
              <a:t> </a:t>
            </a:r>
            <a:r>
              <a:rPr lang="fr-FR" sz="6600" b="1" dirty="0" err="1"/>
              <a:t>imitate</a:t>
            </a:r>
            <a:r>
              <a:rPr lang="fr-FR" sz="6600" b="1" dirty="0"/>
              <a:t> </a:t>
            </a:r>
            <a:r>
              <a:rPr lang="fr-FR" sz="6600" b="1" dirty="0" err="1"/>
              <a:t>what</a:t>
            </a:r>
            <a:r>
              <a:rPr lang="fr-FR" sz="6600" b="1" dirty="0"/>
              <a:t> </a:t>
            </a:r>
            <a:r>
              <a:rPr lang="fr-FR" sz="6600" b="1" dirty="0" err="1"/>
              <a:t>they</a:t>
            </a:r>
            <a:r>
              <a:rPr lang="fr-FR" sz="6600" b="1" dirty="0"/>
              <a:t> </a:t>
            </a:r>
            <a:r>
              <a:rPr lang="fr-FR" sz="6600" b="1" dirty="0" err="1"/>
              <a:t>contain</a:t>
            </a:r>
            <a:r>
              <a:rPr lang="fr-FR" sz="6600" b="1" dirty="0"/>
              <a:t> and </a:t>
            </a:r>
            <a:r>
              <a:rPr lang="fr-FR" sz="6600" b="1" dirty="0" err="1"/>
              <a:t>obtain</a:t>
            </a:r>
            <a:r>
              <a:rPr lang="fr-FR" sz="6600" b="1" dirty="0"/>
              <a:t> </a:t>
            </a:r>
            <a:r>
              <a:rPr lang="fr-FR" sz="6600" b="1" dirty="0" err="1"/>
              <a:t>what</a:t>
            </a:r>
            <a:r>
              <a:rPr lang="fr-FR" sz="6600" b="1" dirty="0"/>
              <a:t> </a:t>
            </a:r>
            <a:r>
              <a:rPr lang="fr-FR" sz="6600" b="1" dirty="0" err="1"/>
              <a:t>they</a:t>
            </a:r>
            <a:r>
              <a:rPr lang="fr-FR" sz="6600" b="1" dirty="0"/>
              <a:t> promise, </a:t>
            </a:r>
            <a:r>
              <a:rPr lang="fr-FR" sz="6600" b="1" dirty="0" err="1"/>
              <a:t>through</a:t>
            </a:r>
            <a:r>
              <a:rPr lang="fr-FR" sz="6600" b="1" dirty="0"/>
              <a:t> the </a:t>
            </a:r>
            <a:r>
              <a:rPr lang="fr-FR" sz="6600" b="1" dirty="0" err="1"/>
              <a:t>same</a:t>
            </a:r>
            <a:r>
              <a:rPr lang="fr-FR" sz="6600" b="1"/>
              <a:t> Christ </a:t>
            </a:r>
            <a:r>
              <a:rPr lang="fr-FR" sz="6600" b="1" dirty="0" err="1"/>
              <a:t>our</a:t>
            </a:r>
            <a:r>
              <a:rPr lang="fr-FR" sz="6600" b="1" dirty="0"/>
              <a:t> Lord. Amen.</a:t>
            </a:r>
          </a:p>
        </p:txBody>
      </p:sp>
    </p:spTree>
    <p:extLst>
      <p:ext uri="{BB962C8B-B14F-4D97-AF65-F5344CB8AC3E}">
        <p14:creationId xmlns:p14="http://schemas.microsoft.com/office/powerpoint/2010/main" val="11247345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fr-FR" sz="7200" b="1" dirty="0">
                <a:solidFill>
                  <a:srgbClr val="FFFF00"/>
                </a:solidFill>
              </a:rPr>
              <a:t>Most </a:t>
            </a:r>
            <a:r>
              <a:rPr lang="fr-FR" sz="7200" b="1" dirty="0" err="1">
                <a:solidFill>
                  <a:srgbClr val="FFFF00"/>
                </a:solidFill>
              </a:rPr>
              <a:t>Sacred</a:t>
            </a:r>
            <a:r>
              <a:rPr lang="fr-FR" sz="7200" b="1" dirty="0">
                <a:solidFill>
                  <a:srgbClr val="FFFF00"/>
                </a:solidFill>
              </a:rPr>
              <a:t> </a:t>
            </a:r>
            <a:r>
              <a:rPr lang="fr-FR" sz="7200" b="1" dirty="0" err="1">
                <a:solidFill>
                  <a:srgbClr val="FFFF00"/>
                </a:solidFill>
              </a:rPr>
              <a:t>Heart</a:t>
            </a:r>
            <a:r>
              <a:rPr lang="fr-FR" sz="7200" b="1" dirty="0">
                <a:solidFill>
                  <a:srgbClr val="FFFF00"/>
                </a:solidFill>
              </a:rPr>
              <a:t> of </a:t>
            </a:r>
            <a:r>
              <a:rPr lang="fr-FR" sz="7200" b="1" dirty="0" err="1">
                <a:solidFill>
                  <a:srgbClr val="FFFF00"/>
                </a:solidFill>
              </a:rPr>
              <a:t>Jesus</a:t>
            </a:r>
            <a:r>
              <a:rPr lang="fr-FR" sz="7200" b="1" dirty="0">
                <a:solidFill>
                  <a:srgbClr val="FFFF00"/>
                </a:solidFill>
              </a:rPr>
              <a:t>, </a:t>
            </a:r>
          </a:p>
          <a:p>
            <a:pPr>
              <a:lnSpc>
                <a:spcPct val="100000"/>
              </a:lnSpc>
            </a:pPr>
            <a:r>
              <a:rPr lang="fr-FR" sz="7200" b="1" dirty="0"/>
              <a:t>Have </a:t>
            </a:r>
            <a:r>
              <a:rPr lang="fr-FR" sz="7200" b="1" dirty="0" err="1"/>
              <a:t>mercy</a:t>
            </a:r>
            <a:r>
              <a:rPr lang="fr-FR" sz="7200" b="1" dirty="0"/>
              <a:t> on us.</a:t>
            </a:r>
          </a:p>
          <a:p>
            <a:pPr>
              <a:lnSpc>
                <a:spcPct val="100000"/>
              </a:lnSpc>
            </a:pPr>
            <a:r>
              <a:rPr lang="fr-FR" sz="7200" b="1" dirty="0" err="1">
                <a:solidFill>
                  <a:srgbClr val="FFFF00"/>
                </a:solidFill>
              </a:rPr>
              <a:t>Immaculate</a:t>
            </a:r>
            <a:r>
              <a:rPr lang="fr-FR" sz="7200" b="1" dirty="0">
                <a:solidFill>
                  <a:srgbClr val="FFFF00"/>
                </a:solidFill>
              </a:rPr>
              <a:t> </a:t>
            </a:r>
            <a:r>
              <a:rPr lang="fr-FR" sz="7200" b="1" dirty="0" err="1">
                <a:solidFill>
                  <a:srgbClr val="FFFF00"/>
                </a:solidFill>
              </a:rPr>
              <a:t>Heart</a:t>
            </a:r>
            <a:r>
              <a:rPr lang="fr-FR" sz="7200" b="1" dirty="0">
                <a:solidFill>
                  <a:srgbClr val="FFFF00"/>
                </a:solidFill>
              </a:rPr>
              <a:t> of Mary, </a:t>
            </a:r>
          </a:p>
          <a:p>
            <a:pPr>
              <a:lnSpc>
                <a:spcPct val="100000"/>
              </a:lnSpc>
            </a:pPr>
            <a:r>
              <a:rPr lang="fr-FR" sz="7200" b="1" dirty="0" err="1"/>
              <a:t>Pray</a:t>
            </a:r>
            <a:r>
              <a:rPr lang="fr-FR" sz="7200" b="1" dirty="0"/>
              <a:t> for us.</a:t>
            </a:r>
          </a:p>
          <a:p>
            <a:pPr>
              <a:lnSpc>
                <a:spcPct val="100000"/>
              </a:lnSpc>
            </a:pPr>
            <a:r>
              <a:rPr lang="fr-FR" sz="7200" b="1" dirty="0">
                <a:solidFill>
                  <a:srgbClr val="FFFF00"/>
                </a:solidFill>
              </a:rPr>
              <a:t>St John Paul II,</a:t>
            </a:r>
          </a:p>
          <a:p>
            <a:pPr>
              <a:lnSpc>
                <a:spcPct val="100000"/>
              </a:lnSpc>
            </a:pPr>
            <a:r>
              <a:rPr lang="fr-FR" sz="7200" b="1" dirty="0" err="1"/>
              <a:t>Pray</a:t>
            </a:r>
            <a:r>
              <a:rPr lang="fr-FR" sz="7200" b="1" dirty="0"/>
              <a:t> for us.</a:t>
            </a:r>
          </a:p>
        </p:txBody>
      </p:sp>
    </p:spTree>
    <p:extLst>
      <p:ext uri="{BB962C8B-B14F-4D97-AF65-F5344CB8AC3E}">
        <p14:creationId xmlns:p14="http://schemas.microsoft.com/office/powerpoint/2010/main" val="4824177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7200" b="1" dirty="0">
                <a:solidFill>
                  <a:srgbClr val="FFC000"/>
                </a:solidFill>
              </a:rPr>
              <a:t>In the name of the Father, </a:t>
            </a:r>
          </a:p>
          <a:p>
            <a:pPr>
              <a:lnSpc>
                <a:spcPct val="100000"/>
              </a:lnSpc>
            </a:pPr>
            <a:r>
              <a:rPr lang="en-US" sz="7200" b="1" dirty="0">
                <a:solidFill>
                  <a:srgbClr val="FFC000"/>
                </a:solidFill>
              </a:rPr>
              <a:t>and of the Son, </a:t>
            </a:r>
          </a:p>
          <a:p>
            <a:pPr>
              <a:lnSpc>
                <a:spcPct val="100000"/>
              </a:lnSpc>
            </a:pPr>
            <a:r>
              <a:rPr lang="en-US" sz="7200" b="1" dirty="0">
                <a:solidFill>
                  <a:srgbClr val="FFC000"/>
                </a:solidFill>
              </a:rPr>
              <a:t>and of the Holy Spirit.</a:t>
            </a:r>
          </a:p>
          <a:p>
            <a:pPr>
              <a:lnSpc>
                <a:spcPct val="100000"/>
              </a:lnSpc>
            </a:pPr>
            <a:r>
              <a:rPr lang="en-US" sz="7200" dirty="0">
                <a:solidFill>
                  <a:srgbClr val="FFFF00"/>
                </a:solidFill>
              </a:rPr>
              <a:t>R/ Amen.</a:t>
            </a:r>
            <a:endParaRPr lang="en-US" sz="4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4116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rbit">
      <a:majorFont>
        <a:latin typeface="Candara"/>
        <a:ea typeface=""/>
        <a:cs typeface=""/>
        <a:font script="Jpan" typeface="ＭＳ Ｐゴシック"/>
      </a:majorFont>
      <a:minorFont>
        <a:latin typeface="Candara"/>
        <a:ea typeface=""/>
        <a:cs typeface=""/>
        <a:font script="Jpan"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30139</TotalTime>
  <Words>821</Words>
  <Application>Microsoft Macintosh PowerPoint</Application>
  <PresentationFormat>Grand écran</PresentationFormat>
  <Paragraphs>113</Paragraphs>
  <Slides>36</Slides>
  <Notes>36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36</vt:i4>
      </vt:variant>
    </vt:vector>
  </HeadingPairs>
  <TitlesOfParts>
    <vt:vector size="40" baseType="lpstr">
      <vt:lpstr>Arial</vt:lpstr>
      <vt:lpstr>Calibri</vt:lpstr>
      <vt:lpstr>Candara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TENTH SUNDAY OF ORDINARY TIME</dc:title>
  <dc:creator>linda barallon</dc:creator>
  <cp:lastModifiedBy>Doctor Emerick</cp:lastModifiedBy>
  <cp:revision>1212</cp:revision>
  <cp:lastPrinted>2020-05-28T13:01:06Z</cp:lastPrinted>
  <dcterms:modified xsi:type="dcterms:W3CDTF">2026-05-07T14:16:32Z</dcterms:modified>
</cp:coreProperties>
</file>