
<file path=[Content_Types].xml><?xml version="1.0" encoding="utf-8"?>
<Types xmlns="http://schemas.openxmlformats.org/package/2006/content-types"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3107" r:id="rId2"/>
    <p:sldId id="3114" r:id="rId3"/>
    <p:sldId id="3354" r:id="rId4"/>
    <p:sldId id="3355" r:id="rId5"/>
    <p:sldId id="3356" r:id="rId6"/>
    <p:sldId id="3357" r:id="rId7"/>
    <p:sldId id="3358" r:id="rId8"/>
    <p:sldId id="3359" r:id="rId9"/>
    <p:sldId id="3121" r:id="rId10"/>
    <p:sldId id="3122" r:id="rId11"/>
    <p:sldId id="3123" r:id="rId12"/>
    <p:sldId id="3124" r:id="rId13"/>
    <p:sldId id="3125" r:id="rId14"/>
    <p:sldId id="3126" r:id="rId15"/>
    <p:sldId id="3127" r:id="rId16"/>
    <p:sldId id="3128" r:id="rId17"/>
    <p:sldId id="3129" r:id="rId18"/>
    <p:sldId id="3130" r:id="rId19"/>
    <p:sldId id="3131" r:id="rId20"/>
    <p:sldId id="3132" r:id="rId21"/>
    <p:sldId id="3133" r:id="rId22"/>
    <p:sldId id="3134" r:id="rId23"/>
    <p:sldId id="3135" r:id="rId24"/>
    <p:sldId id="3136" r:id="rId25"/>
    <p:sldId id="3137" r:id="rId26"/>
    <p:sldId id="3138" r:id="rId27"/>
    <p:sldId id="3139" r:id="rId28"/>
    <p:sldId id="3140" r:id="rId29"/>
    <p:sldId id="3141" r:id="rId30"/>
    <p:sldId id="3142" r:id="rId31"/>
    <p:sldId id="3143" r:id="rId32"/>
    <p:sldId id="3144" r:id="rId33"/>
    <p:sldId id="3145" r:id="rId34"/>
    <p:sldId id="3146" r:id="rId35"/>
    <p:sldId id="3147" r:id="rId36"/>
    <p:sldId id="3148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2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130" autoAdjust="0"/>
    <p:restoredTop sz="71953" autoAdjust="0"/>
  </p:normalViewPr>
  <p:slideViewPr>
    <p:cSldViewPr>
      <p:cViewPr varScale="1">
        <p:scale>
          <a:sx n="83" d="100"/>
          <a:sy n="83" d="100"/>
        </p:scale>
        <p:origin x="712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584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ECFE4-91EF-4C8C-8B84-50BBE5FA2BBC}" type="datetimeFigureOut">
              <a:rPr lang="en-US" smtClean="0"/>
              <a:pPr/>
              <a:t>5/1/26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8D497-22DB-4C8C-8015-58992607C2C9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589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50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19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6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695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00644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765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157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2162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6429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008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018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858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6640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563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222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907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43507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0164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576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375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0263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02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9422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1095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2545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75809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454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120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9253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38594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500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695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5216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4064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3842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8D497-22DB-4C8C-8015-58992607C2C9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71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1" y="2130426"/>
            <a:ext cx="9746343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82800" y="3886200"/>
            <a:ext cx="8026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6550" y="274638"/>
            <a:ext cx="8978900" cy="1143000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6550" y="1600200"/>
            <a:ext cx="8978900" cy="52578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9550" y="0"/>
            <a:ext cx="9232900" cy="68580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4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AU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FFFF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F851-BD17-4345-8601-B967D0D2883F}" type="datetimeFigureOut">
              <a:rPr lang="en-US" smtClean="0"/>
              <a:pPr/>
              <a:t>5/1/26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25600" y="274638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5600" y="1600201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5F851-BD17-4345-8601-B967D0D2883F}" type="datetimeFigureOut">
              <a:rPr lang="en-US" smtClean="0"/>
              <a:pPr/>
              <a:t>5/1/26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92F14-04A8-7547-BEEB-80EEFEADED97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ndara"/>
          <a:ea typeface="+mj-ea"/>
          <a:cs typeface="Candara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ndara"/>
          <a:ea typeface="+mn-ea"/>
          <a:cs typeface="Candar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ndara"/>
          <a:ea typeface="+mn-ea"/>
          <a:cs typeface="Candar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ndara"/>
          <a:ea typeface="+mn-ea"/>
          <a:cs typeface="Candar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ndara"/>
          <a:ea typeface="+mn-ea"/>
          <a:cs typeface="Candar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Candara"/>
          <a:ea typeface="+mn-ea"/>
          <a:cs typeface="Candar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6934200" cy="6781800"/>
          </a:xfrm>
        </p:spPr>
        <p:txBody>
          <a:bodyPr>
            <a:normAutofit fontScale="92500"/>
          </a:bodyPr>
          <a:lstStyle/>
          <a:p>
            <a:r>
              <a:rPr lang="en-US" sz="7200" b="1" dirty="0">
                <a:solidFill>
                  <a:srgbClr val="FFC000"/>
                </a:solidFill>
              </a:rPr>
              <a:t>PRAYER OF THE HOLY ROSARY</a:t>
            </a:r>
          </a:p>
          <a:p>
            <a:r>
              <a:rPr lang="en-CA" sz="6600" b="1" dirty="0">
                <a:solidFill>
                  <a:schemeClr val="accent4"/>
                </a:solidFill>
              </a:rPr>
              <a:t>T</a:t>
            </a:r>
            <a:r>
              <a:rPr lang="en-US" sz="6600" b="1" dirty="0">
                <a:solidFill>
                  <a:schemeClr val="accent4"/>
                </a:solidFill>
              </a:rPr>
              <a:t>HE SORROWFUL MYSTERIES</a:t>
            </a:r>
          </a:p>
          <a:p>
            <a:r>
              <a:rPr lang="en-US" sz="6600" b="1" dirty="0">
                <a:solidFill>
                  <a:srgbClr val="FF0000"/>
                </a:solidFill>
              </a:rPr>
              <a:t>Tuesdays &amp; Fridays</a:t>
            </a:r>
            <a:endParaRPr lang="en-GB" sz="8000" b="1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A2E0C2B-4490-AD4C-BD0F-A501D2CD7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76200"/>
            <a:ext cx="5232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162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1128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9600" b="1" dirty="0">
                <a:solidFill>
                  <a:srgbClr val="FFC000"/>
                </a:solidFill>
              </a:rPr>
              <a:t>I BELIEVE IN GOD</a:t>
            </a:r>
            <a:endParaRPr lang="en-US" sz="6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0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000" b="1" dirty="0"/>
              <a:t>I believe in God, </a:t>
            </a:r>
            <a:r>
              <a:rPr lang="en-US" sz="7000" b="1" dirty="0">
                <a:solidFill>
                  <a:srgbClr val="FFC000"/>
                </a:solidFill>
              </a:rPr>
              <a:t>the Father almighty</a:t>
            </a:r>
            <a:r>
              <a:rPr lang="en-US" sz="7000" b="1" dirty="0"/>
              <a:t> creator of heaven and earth and in </a:t>
            </a:r>
            <a:r>
              <a:rPr lang="en-US" sz="7000" b="1" dirty="0">
                <a:solidFill>
                  <a:srgbClr val="FFC000"/>
                </a:solidFill>
              </a:rPr>
              <a:t>Jesus Christ</a:t>
            </a:r>
            <a:r>
              <a:rPr lang="en-US" sz="7000" b="1" dirty="0"/>
              <a:t>, His only Son, our Lord, who was conceived by the Holy Spirit, born of the Virgin Mary, </a:t>
            </a:r>
            <a:endParaRPr lang="en-US" sz="7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617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suffered under Pontius Pilate, was crucified, died, and was buried. He descended into hell. On the third day he rose again from the dead. </a:t>
            </a:r>
            <a:endParaRPr lang="en-US" sz="239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412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He ascended into heaven and is seated at the right hand of God, the Father almighty; </a:t>
            </a:r>
            <a:endParaRPr lang="en-US" sz="28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74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from there He will come to judge the living and the dead. I believe in </a:t>
            </a:r>
            <a:r>
              <a:rPr lang="en-US" sz="8000" b="1" dirty="0">
                <a:solidFill>
                  <a:srgbClr val="FFC000"/>
                </a:solidFill>
              </a:rPr>
              <a:t>the Holy Spirit</a:t>
            </a:r>
            <a:r>
              <a:rPr lang="en-US" sz="8000" b="1" dirty="0"/>
              <a:t>, the Holy Catholic Church, </a:t>
            </a:r>
            <a:endParaRPr lang="en-US" sz="857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70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800" b="1" dirty="0"/>
              <a:t>the communion of saints, the forgiveness of sins, the resurrection of the body, and life everlasting. Amen.</a:t>
            </a:r>
            <a:endParaRPr lang="en-US" sz="10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1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OUR FATHER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C000"/>
                </a:solidFill>
              </a:rPr>
              <a:t>3 HAIL MARYS</a:t>
            </a:r>
          </a:p>
          <a:p>
            <a:pPr>
              <a:lnSpc>
                <a:spcPct val="100000"/>
              </a:lnSpc>
            </a:pPr>
            <a:r>
              <a:rPr lang="en-CA" sz="8000" b="1" dirty="0">
                <a:solidFill>
                  <a:srgbClr val="FF0000"/>
                </a:solidFill>
              </a:rPr>
              <a:t>GLORY BE</a:t>
            </a:r>
            <a:endParaRPr lang="en-US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025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r>
              <a:rPr lang="en-US" sz="8000" b="1" dirty="0"/>
              <a:t>First Sorrowful Mystery: </a:t>
            </a:r>
          </a:p>
          <a:p>
            <a:r>
              <a:rPr lang="en-US" sz="7200" b="1" dirty="0">
                <a:solidFill>
                  <a:srgbClr val="FFFF00"/>
                </a:solidFill>
              </a:rPr>
              <a:t>The agony in the Garden.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200879-802A-5B4A-9B2D-9B45541455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720" y="0"/>
            <a:ext cx="452628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848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God’s Will Be Done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73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602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8443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Second Sorrowful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scourging at the pillar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2D2B69-0D5B-AB42-BBDA-CAD0CCB70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2860" y="0"/>
            <a:ext cx="45491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295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94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9400" b="1" dirty="0">
                <a:solidFill>
                  <a:srgbClr val="FFFF00"/>
                </a:solidFill>
              </a:rPr>
              <a:t>PURITY</a:t>
            </a:r>
            <a:endParaRPr lang="en-GB" sz="413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747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652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57529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Third Sorrowful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Crowning with Thorns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7DBF2F-63C8-FA4B-8CAB-7974E3F1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4802" y="0"/>
            <a:ext cx="45262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841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REIGN OF CHRIST IN OUR HEARTS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0521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086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0618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Fourth Sorrowful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Carrying of the Cross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180AA6-015A-EB48-86A3-A297E95EBF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0"/>
            <a:ext cx="50292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534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PATIENT BEARING OF TRIALS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5574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2732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</a:p>
          <a:p>
            <a:r>
              <a:rPr lang="en-CA" sz="9600" b="1" dirty="0">
                <a:solidFill>
                  <a:srgbClr val="FFFF00"/>
                </a:solidFill>
              </a:rPr>
              <a:t>AVE, AVE, AVE MARIA</a:t>
            </a:r>
            <a:endParaRPr lang="en-GB" sz="115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824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" y="0"/>
            <a:ext cx="758952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/>
              <a:t>Fifth Sorrowful Mystery: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FF00"/>
                </a:solidFill>
              </a:rPr>
              <a:t>The Crucifixion and Death of Jesus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EEC46A-5DE9-A94F-9948-3F36B9F0CF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720" y="0"/>
            <a:ext cx="450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10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1887200" cy="6705600"/>
          </a:xfrm>
        </p:spPr>
        <p:txBody>
          <a:bodyPr>
            <a:normAutofit/>
          </a:bodyPr>
          <a:lstStyle/>
          <a:p>
            <a:r>
              <a:rPr lang="en-US" sz="9400" b="1" dirty="0">
                <a:solidFill>
                  <a:srgbClr val="FF0000"/>
                </a:solidFill>
              </a:rPr>
              <a:t>Spiritual Fruit:</a:t>
            </a:r>
            <a:r>
              <a:rPr lang="en-US" sz="8500" b="1" dirty="0">
                <a:solidFill>
                  <a:srgbClr val="FFFF00"/>
                </a:solidFill>
              </a:rPr>
              <a:t> </a:t>
            </a:r>
          </a:p>
          <a:p>
            <a:r>
              <a:rPr lang="en-US" sz="8600" b="1" dirty="0">
                <a:solidFill>
                  <a:srgbClr val="FFFF00"/>
                </a:solidFill>
              </a:rPr>
              <a:t>PARDONING OF INJURIES</a:t>
            </a:r>
            <a:endParaRPr lang="en-GB" sz="8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74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 fontScale="25000" lnSpcReduction="20000"/>
          </a:bodyPr>
          <a:lstStyle/>
          <a:p>
            <a:r>
              <a:rPr lang="en-US" sz="19200" b="1" dirty="0">
                <a:solidFill>
                  <a:srgbClr val="FFFF00"/>
                </a:solidFill>
              </a:rPr>
              <a:t>OUR FATHER. </a:t>
            </a:r>
            <a:r>
              <a:rPr lang="en-CA" sz="19200" b="1" dirty="0">
                <a:solidFill>
                  <a:srgbClr val="FF0000"/>
                </a:solidFill>
              </a:rPr>
              <a:t>10 HAIL MARYS. </a:t>
            </a:r>
            <a:r>
              <a:rPr lang="en-CA" sz="19200" b="1" dirty="0">
                <a:solidFill>
                  <a:srgbClr val="FFC000"/>
                </a:solidFill>
              </a:rPr>
              <a:t>GLORY BE</a:t>
            </a:r>
            <a:r>
              <a:rPr lang="en-CA" sz="19200" b="1" dirty="0"/>
              <a:t>…</a:t>
            </a:r>
            <a:endParaRPr lang="en-US" sz="19200" b="1" dirty="0"/>
          </a:p>
          <a:p>
            <a:endParaRPr lang="en-US" dirty="0"/>
          </a:p>
          <a:p>
            <a:r>
              <a:rPr lang="en-US" sz="25600" b="1" dirty="0"/>
              <a:t>O my Jesus, forgive us of our sins, save us from the fires of hell, and lead all souls to Heaven, especially those in most need of Your Mercy. </a:t>
            </a:r>
            <a:endParaRPr lang="en-GB" sz="25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469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7818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0000"/>
              </a:lnSpc>
            </a:pPr>
            <a:r>
              <a:rPr lang="fr-FR" sz="11400" b="1" dirty="0" err="1">
                <a:solidFill>
                  <a:srgbClr val="FFFF00"/>
                </a:solidFill>
              </a:rPr>
              <a:t>Hail</a:t>
            </a:r>
            <a:r>
              <a:rPr lang="fr-FR" sz="11400" b="1" dirty="0">
                <a:solidFill>
                  <a:srgbClr val="FFFF00"/>
                </a:solidFill>
              </a:rPr>
              <a:t>, Holy Queen,</a:t>
            </a:r>
            <a:r>
              <a:rPr lang="fr-FR" sz="11400" b="1" dirty="0"/>
              <a:t> Mother of Mercy, </a:t>
            </a:r>
            <a:r>
              <a:rPr lang="fr-FR" sz="11400" b="1" dirty="0" err="1"/>
              <a:t>hail</a:t>
            </a:r>
            <a:r>
              <a:rPr lang="fr-FR" sz="11400" b="1" dirty="0"/>
              <a:t> </a:t>
            </a:r>
            <a:r>
              <a:rPr lang="fr-FR" sz="11400" b="1" dirty="0" err="1"/>
              <a:t>our</a:t>
            </a:r>
            <a:r>
              <a:rPr lang="fr-FR" sz="11400" b="1" dirty="0"/>
              <a:t> life,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sweetness</a:t>
            </a:r>
            <a:r>
              <a:rPr lang="fr-FR" sz="11400" b="1" dirty="0"/>
              <a:t> and </a:t>
            </a:r>
            <a:r>
              <a:rPr lang="fr-FR" sz="11400" b="1" dirty="0" err="1"/>
              <a:t>our</a:t>
            </a:r>
            <a:r>
              <a:rPr lang="fr-FR" sz="11400" b="1" dirty="0"/>
              <a:t> </a:t>
            </a:r>
            <a:r>
              <a:rPr lang="fr-FR" sz="11400" b="1" dirty="0" err="1"/>
              <a:t>hope</a:t>
            </a:r>
            <a:r>
              <a:rPr lang="fr-FR" sz="11400" b="1" dirty="0"/>
              <a:t>. To </a:t>
            </a:r>
            <a:r>
              <a:rPr lang="fr-FR" sz="11400" b="1" dirty="0" err="1"/>
              <a:t>you</a:t>
            </a:r>
            <a:r>
              <a:rPr lang="fr-FR" sz="11400" b="1" dirty="0"/>
              <a:t> do </a:t>
            </a:r>
            <a:r>
              <a:rPr lang="fr-FR" sz="11400" b="1" dirty="0" err="1"/>
              <a:t>we</a:t>
            </a:r>
            <a:r>
              <a:rPr lang="fr-FR" sz="11400" b="1" dirty="0"/>
              <a:t> </a:t>
            </a:r>
            <a:r>
              <a:rPr lang="fr-FR" sz="11400" b="1" dirty="0" err="1"/>
              <a:t>cry</a:t>
            </a:r>
            <a:r>
              <a:rPr lang="fr-FR" sz="11400" b="1" dirty="0"/>
              <a:t>,</a:t>
            </a:r>
            <a:br>
              <a:rPr lang="fr-FR" sz="11400" b="1" dirty="0"/>
            </a:br>
            <a:r>
              <a:rPr lang="fr-FR" sz="11400" b="1" dirty="0" err="1"/>
              <a:t>poor</a:t>
            </a:r>
            <a:r>
              <a:rPr lang="fr-FR" sz="11400" b="1" dirty="0"/>
              <a:t> </a:t>
            </a:r>
            <a:r>
              <a:rPr lang="fr-FR" sz="11400" b="1" dirty="0" err="1"/>
              <a:t>banished</a:t>
            </a:r>
            <a:r>
              <a:rPr lang="fr-FR" sz="11400" b="1" dirty="0"/>
              <a:t> </a:t>
            </a:r>
            <a:r>
              <a:rPr lang="fr-FR" sz="11400" b="1" dirty="0" err="1"/>
              <a:t>children</a:t>
            </a:r>
            <a:r>
              <a:rPr lang="fr-FR" sz="11400" b="1" dirty="0"/>
              <a:t> of Eve. </a:t>
            </a:r>
            <a:br>
              <a:rPr lang="fr-FR" sz="11400" b="1" dirty="0"/>
            </a:br>
            <a:endParaRPr lang="fr-FR" sz="6600" b="1" dirty="0"/>
          </a:p>
        </p:txBody>
      </p:sp>
    </p:spTree>
    <p:extLst>
      <p:ext uri="{BB962C8B-B14F-4D97-AF65-F5344CB8AC3E}">
        <p14:creationId xmlns:p14="http://schemas.microsoft.com/office/powerpoint/2010/main" val="2965969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/>
              <a:t>To </a:t>
            </a:r>
            <a:r>
              <a:rPr lang="fr-FR" sz="7200" b="1" dirty="0" err="1"/>
              <a:t>you</a:t>
            </a:r>
            <a:r>
              <a:rPr lang="fr-FR" sz="7200" b="1" dirty="0"/>
              <a:t> do </a:t>
            </a:r>
            <a:r>
              <a:rPr lang="fr-FR" sz="7200" b="1" dirty="0" err="1"/>
              <a:t>we</a:t>
            </a:r>
            <a:r>
              <a:rPr lang="fr-FR" sz="7200" b="1" dirty="0"/>
              <a:t> </a:t>
            </a:r>
            <a:r>
              <a:rPr lang="fr-FR" sz="7200" b="1" dirty="0" err="1"/>
              <a:t>send</a:t>
            </a:r>
            <a:r>
              <a:rPr lang="fr-FR" sz="7200" b="1" dirty="0"/>
              <a:t> up </a:t>
            </a:r>
            <a:r>
              <a:rPr lang="fr-FR" sz="7200" b="1" dirty="0" err="1"/>
              <a:t>our</a:t>
            </a:r>
            <a:r>
              <a:rPr lang="fr-FR" sz="7200" b="1" dirty="0"/>
              <a:t> </a:t>
            </a:r>
            <a:r>
              <a:rPr lang="fr-FR" sz="7200" b="1" dirty="0" err="1"/>
              <a:t>sighs</a:t>
            </a:r>
            <a:r>
              <a:rPr lang="fr-FR" sz="7200" b="1" dirty="0"/>
              <a:t>, </a:t>
            </a:r>
            <a:r>
              <a:rPr lang="fr-FR" sz="7200" b="1" dirty="0" err="1"/>
              <a:t>mourning</a:t>
            </a:r>
            <a:r>
              <a:rPr lang="fr-FR" sz="7200" b="1" dirty="0"/>
              <a:t> and </a:t>
            </a:r>
            <a:r>
              <a:rPr lang="fr-FR" sz="7200" b="1" dirty="0" err="1"/>
              <a:t>weeping</a:t>
            </a:r>
            <a:r>
              <a:rPr lang="fr-FR" sz="7200" b="1" dirty="0"/>
              <a:t> in </a:t>
            </a:r>
            <a:r>
              <a:rPr lang="fr-FR" sz="7200" b="1" dirty="0" err="1"/>
              <a:t>this</a:t>
            </a:r>
            <a:r>
              <a:rPr lang="fr-FR" sz="7200" b="1" dirty="0"/>
              <a:t> </a:t>
            </a:r>
            <a:r>
              <a:rPr lang="fr-FR" sz="7200" b="1" dirty="0" err="1"/>
              <a:t>valley</a:t>
            </a:r>
            <a:r>
              <a:rPr lang="fr-FR" sz="7200" b="1" dirty="0"/>
              <a:t> of </a:t>
            </a:r>
            <a:r>
              <a:rPr lang="fr-FR" sz="7200" b="1" dirty="0" err="1"/>
              <a:t>tears</a:t>
            </a:r>
            <a:r>
              <a:rPr lang="fr-FR" sz="7200" b="1" dirty="0"/>
              <a:t> </a:t>
            </a:r>
            <a:br>
              <a:rPr lang="fr-FR" sz="7200" b="1" dirty="0"/>
            </a:br>
            <a:r>
              <a:rPr lang="fr-FR" sz="7200" b="1" dirty="0" err="1"/>
              <a:t>Turn</a:t>
            </a:r>
            <a:r>
              <a:rPr lang="fr-FR" sz="7200" b="1" dirty="0"/>
              <a:t> </a:t>
            </a:r>
            <a:r>
              <a:rPr lang="fr-FR" sz="7200" b="1" dirty="0" err="1"/>
              <a:t>then</a:t>
            </a:r>
            <a:r>
              <a:rPr lang="fr-FR" sz="7200" b="1" dirty="0"/>
              <a:t>, </a:t>
            </a:r>
            <a:r>
              <a:rPr lang="fr-FR" sz="7200" b="1" dirty="0" err="1"/>
              <a:t>most</a:t>
            </a:r>
            <a:r>
              <a:rPr lang="fr-FR" sz="7200" b="1" dirty="0"/>
              <a:t> </a:t>
            </a:r>
            <a:r>
              <a:rPr lang="fr-FR" sz="7200" b="1" dirty="0" err="1"/>
              <a:t>gracious</a:t>
            </a:r>
            <a:r>
              <a:rPr lang="fr-FR" sz="7200" b="1" dirty="0"/>
              <a:t> </a:t>
            </a:r>
            <a:r>
              <a:rPr lang="fr-FR" sz="7200" b="1" dirty="0" err="1"/>
              <a:t>advocate</a:t>
            </a:r>
            <a:r>
              <a:rPr lang="fr-FR" sz="7200" b="1" dirty="0"/>
              <a:t>, </a:t>
            </a:r>
            <a:r>
              <a:rPr lang="fr-FR" sz="7200" b="1" dirty="0" err="1"/>
              <a:t>your</a:t>
            </a:r>
            <a:r>
              <a:rPr lang="fr-FR" sz="7200" b="1" dirty="0"/>
              <a:t> </a:t>
            </a:r>
            <a:r>
              <a:rPr lang="fr-FR" sz="7200" b="1" dirty="0" err="1"/>
              <a:t>eyes</a:t>
            </a:r>
            <a:r>
              <a:rPr lang="fr-FR" sz="7200" b="1" dirty="0"/>
              <a:t> of </a:t>
            </a:r>
            <a:r>
              <a:rPr lang="fr-FR" sz="7200" b="1" dirty="0" err="1"/>
              <a:t>mercy</a:t>
            </a:r>
            <a:r>
              <a:rPr lang="fr-FR" sz="7200" b="1" dirty="0"/>
              <a:t> </a:t>
            </a:r>
            <a:r>
              <a:rPr lang="fr-FR" sz="7200" b="1" dirty="0" err="1"/>
              <a:t>toward</a:t>
            </a:r>
            <a:r>
              <a:rPr lang="fr-FR" sz="7200" b="1" dirty="0"/>
              <a:t> us,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4558434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8000" b="1" dirty="0"/>
              <a:t>and </a:t>
            </a:r>
            <a:r>
              <a:rPr lang="fr-FR" sz="8000" b="1" dirty="0" err="1"/>
              <a:t>after</a:t>
            </a:r>
            <a:r>
              <a:rPr lang="fr-FR" sz="8000" b="1" dirty="0"/>
              <a:t> </a:t>
            </a:r>
            <a:r>
              <a:rPr lang="fr-FR" sz="8000" b="1" dirty="0" err="1"/>
              <a:t>this</a:t>
            </a:r>
            <a:r>
              <a:rPr lang="fr-FR" sz="8000" b="1" dirty="0"/>
              <a:t>, </a:t>
            </a:r>
            <a:r>
              <a:rPr lang="fr-FR" sz="8000" b="1" dirty="0" err="1"/>
              <a:t>our</a:t>
            </a:r>
            <a:r>
              <a:rPr lang="fr-FR" sz="8000" b="1" dirty="0"/>
              <a:t> exile,</a:t>
            </a:r>
            <a:br>
              <a:rPr lang="fr-FR" sz="8000" b="1" dirty="0"/>
            </a:br>
            <a:r>
              <a:rPr lang="fr-FR" sz="8000" b="1" dirty="0"/>
              <a:t>show </a:t>
            </a:r>
            <a:r>
              <a:rPr lang="fr-FR" sz="8000" b="1" dirty="0" err="1"/>
              <a:t>unto</a:t>
            </a:r>
            <a:r>
              <a:rPr lang="fr-FR" sz="8000" b="1" dirty="0"/>
              <a:t> us the </a:t>
            </a:r>
            <a:r>
              <a:rPr lang="fr-FR" sz="8000" b="1" dirty="0" err="1"/>
              <a:t>blessed</a:t>
            </a:r>
            <a:r>
              <a:rPr lang="fr-FR" sz="8000" b="1" dirty="0"/>
              <a:t> fruit of </a:t>
            </a:r>
            <a:r>
              <a:rPr lang="fr-FR" sz="8000" b="1" dirty="0" err="1"/>
              <a:t>your</a:t>
            </a:r>
            <a:r>
              <a:rPr lang="fr-FR" sz="8000" b="1" dirty="0"/>
              <a:t> </a:t>
            </a:r>
            <a:r>
              <a:rPr lang="fr-FR" sz="8000" b="1" dirty="0" err="1"/>
              <a:t>womb</a:t>
            </a:r>
            <a:r>
              <a:rPr lang="fr-FR" sz="8000" b="1" dirty="0"/>
              <a:t>, </a:t>
            </a:r>
            <a:r>
              <a:rPr lang="fr-FR" sz="8000" b="1" dirty="0" err="1"/>
              <a:t>Jesus</a:t>
            </a:r>
            <a:r>
              <a:rPr lang="fr-FR" sz="8000" b="1" dirty="0"/>
              <a:t>.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clement</a:t>
            </a:r>
            <a:r>
              <a:rPr lang="fr-FR" sz="8000" b="1" dirty="0"/>
              <a:t>, O </a:t>
            </a:r>
            <a:r>
              <a:rPr lang="fr-FR" sz="8000" b="1" dirty="0" err="1"/>
              <a:t>loving</a:t>
            </a:r>
            <a:r>
              <a:rPr lang="fr-FR" sz="8000" b="1" dirty="0"/>
              <a:t>, </a:t>
            </a:r>
            <a:br>
              <a:rPr lang="fr-FR" sz="8000" b="1" dirty="0"/>
            </a:br>
            <a:r>
              <a:rPr lang="fr-FR" sz="8000" b="1" dirty="0"/>
              <a:t>O </a:t>
            </a:r>
            <a:r>
              <a:rPr lang="fr-FR" sz="8000" b="1" dirty="0" err="1"/>
              <a:t>sweet</a:t>
            </a:r>
            <a:r>
              <a:rPr lang="fr-FR" sz="8000" b="1" dirty="0"/>
              <a:t> Virgin Mary.</a:t>
            </a:r>
            <a:endParaRPr lang="fr-FR" sz="8800" b="1" dirty="0"/>
          </a:p>
        </p:txBody>
      </p:sp>
    </p:spTree>
    <p:extLst>
      <p:ext uri="{BB962C8B-B14F-4D97-AF65-F5344CB8AC3E}">
        <p14:creationId xmlns:p14="http://schemas.microsoft.com/office/powerpoint/2010/main" val="16703723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rgbClr val="FF0000"/>
                </a:solidFill>
              </a:rPr>
              <a:t>V. Pray for us, O holy Mother of God.</a:t>
            </a:r>
            <a:br>
              <a:rPr lang="en-US" sz="28700" b="1" dirty="0">
                <a:solidFill>
                  <a:srgbClr val="FF0000"/>
                </a:solidFill>
              </a:rPr>
            </a:br>
            <a:r>
              <a:rPr lang="en-US" sz="8000" b="1" dirty="0">
                <a:solidFill>
                  <a:srgbClr val="FFFF00"/>
                </a:solidFill>
              </a:rPr>
              <a:t>R. That we may be made worthy of the promises of Christ.</a:t>
            </a:r>
          </a:p>
        </p:txBody>
      </p:sp>
    </p:spTree>
    <p:extLst>
      <p:ext uri="{BB962C8B-B14F-4D97-AF65-F5344CB8AC3E}">
        <p14:creationId xmlns:p14="http://schemas.microsoft.com/office/powerpoint/2010/main" val="28264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endParaRPr lang="en-US" sz="6000" b="1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FF00"/>
                </a:solidFill>
              </a:rPr>
              <a:t>LET US PRAY:</a:t>
            </a:r>
            <a:r>
              <a:rPr lang="en-US" sz="6000" b="1" dirty="0"/>
              <a:t> </a:t>
            </a:r>
            <a:r>
              <a:rPr lang="en-US" sz="7200" b="1" dirty="0"/>
              <a:t>O God, whose only begotten Son, by His life, death, and resurrection, has purchased for us the rewards of eternal salvation. Grant, we beseech Thee, </a:t>
            </a:r>
          </a:p>
          <a:p>
            <a:pPr>
              <a:lnSpc>
                <a:spcPct val="100000"/>
              </a:lnSpc>
            </a:pPr>
            <a:r>
              <a:rPr lang="en-US" sz="7200" b="1" dirty="0"/>
              <a:t> </a:t>
            </a:r>
            <a:endParaRPr lang="en-GB" sz="72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0206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6600" b="1" dirty="0" err="1"/>
              <a:t>that</a:t>
            </a:r>
            <a:r>
              <a:rPr lang="fr-FR" sz="6600" b="1" dirty="0"/>
              <a:t> </a:t>
            </a:r>
            <a:r>
              <a:rPr lang="fr-FR" sz="6600" b="1" dirty="0" err="1"/>
              <a:t>while</a:t>
            </a:r>
            <a:r>
              <a:rPr lang="fr-FR" sz="6600" b="1" dirty="0"/>
              <a:t> </a:t>
            </a:r>
            <a:r>
              <a:rPr lang="fr-FR" sz="6600" b="1" dirty="0" err="1"/>
              <a:t>meditating</a:t>
            </a:r>
            <a:r>
              <a:rPr lang="fr-FR" sz="6600" b="1" dirty="0"/>
              <a:t> on </a:t>
            </a:r>
            <a:r>
              <a:rPr lang="fr-FR" sz="6600" b="1" dirty="0" err="1"/>
              <a:t>these</a:t>
            </a:r>
            <a:r>
              <a:rPr lang="fr-FR" sz="6600" b="1" dirty="0"/>
              <a:t> </a:t>
            </a:r>
            <a:r>
              <a:rPr lang="fr-FR" sz="6600" b="1" dirty="0" err="1"/>
              <a:t>mysteries</a:t>
            </a:r>
            <a:r>
              <a:rPr lang="fr-FR" sz="6600" b="1" dirty="0"/>
              <a:t> of the </a:t>
            </a:r>
            <a:r>
              <a:rPr lang="fr-FR" sz="6600" b="1" dirty="0" err="1"/>
              <a:t>most</a:t>
            </a:r>
            <a:r>
              <a:rPr lang="fr-FR" sz="6600" b="1" dirty="0"/>
              <a:t> </a:t>
            </a:r>
            <a:r>
              <a:rPr lang="fr-FR" sz="6600" b="1" dirty="0" err="1"/>
              <a:t>holy</a:t>
            </a:r>
            <a:r>
              <a:rPr lang="fr-FR" sz="6600" b="1" dirty="0"/>
              <a:t> </a:t>
            </a:r>
            <a:r>
              <a:rPr lang="fr-FR" sz="6600" b="1" dirty="0" err="1"/>
              <a:t>Rosary</a:t>
            </a:r>
            <a:r>
              <a:rPr lang="fr-FR" sz="6600" b="1" dirty="0"/>
              <a:t> of the </a:t>
            </a:r>
            <a:r>
              <a:rPr lang="fr-FR" sz="6600" b="1" dirty="0" err="1"/>
              <a:t>Blessed</a:t>
            </a:r>
            <a:r>
              <a:rPr lang="fr-FR" sz="6600" b="1" dirty="0"/>
              <a:t> Virgin Mary, </a:t>
            </a:r>
            <a:r>
              <a:rPr lang="fr-FR" sz="6600" b="1" dirty="0" err="1"/>
              <a:t>we</a:t>
            </a:r>
            <a:r>
              <a:rPr lang="fr-FR" sz="6600" b="1" dirty="0"/>
              <a:t> </a:t>
            </a:r>
            <a:r>
              <a:rPr lang="fr-FR" sz="6600" b="1" dirty="0" err="1"/>
              <a:t>may</a:t>
            </a:r>
            <a:r>
              <a:rPr lang="fr-FR" sz="6600" b="1" dirty="0"/>
              <a:t> </a:t>
            </a:r>
            <a:r>
              <a:rPr lang="fr-FR" sz="6600" b="1" dirty="0" err="1"/>
              <a:t>both</a:t>
            </a:r>
            <a:r>
              <a:rPr lang="fr-FR" sz="6600" b="1" dirty="0"/>
              <a:t> </a:t>
            </a:r>
            <a:r>
              <a:rPr lang="fr-FR" sz="6600" b="1" dirty="0" err="1"/>
              <a:t>imitate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</a:t>
            </a:r>
            <a:r>
              <a:rPr lang="fr-FR" sz="6600" b="1" dirty="0" err="1"/>
              <a:t>contain</a:t>
            </a:r>
            <a:r>
              <a:rPr lang="fr-FR" sz="6600" b="1" dirty="0"/>
              <a:t> and </a:t>
            </a:r>
            <a:r>
              <a:rPr lang="fr-FR" sz="6600" b="1" dirty="0" err="1"/>
              <a:t>obtain</a:t>
            </a:r>
            <a:r>
              <a:rPr lang="fr-FR" sz="6600" b="1" dirty="0"/>
              <a:t> </a:t>
            </a:r>
            <a:r>
              <a:rPr lang="fr-FR" sz="6600" b="1" dirty="0" err="1"/>
              <a:t>what</a:t>
            </a:r>
            <a:r>
              <a:rPr lang="fr-FR" sz="6600" b="1" dirty="0"/>
              <a:t> </a:t>
            </a:r>
            <a:r>
              <a:rPr lang="fr-FR" sz="6600" b="1" dirty="0" err="1"/>
              <a:t>they</a:t>
            </a:r>
            <a:r>
              <a:rPr lang="fr-FR" sz="6600" b="1" dirty="0"/>
              <a:t> promise, </a:t>
            </a:r>
            <a:r>
              <a:rPr lang="fr-FR" sz="6600" b="1" dirty="0" err="1"/>
              <a:t>through</a:t>
            </a:r>
            <a:r>
              <a:rPr lang="fr-FR" sz="6600" b="1" dirty="0"/>
              <a:t> Christ </a:t>
            </a:r>
            <a:r>
              <a:rPr lang="fr-FR" sz="6600" b="1" dirty="0" err="1"/>
              <a:t>our</a:t>
            </a:r>
            <a:r>
              <a:rPr lang="fr-FR" sz="6600" b="1" dirty="0"/>
              <a:t> Lord. Amen.</a:t>
            </a:r>
          </a:p>
        </p:txBody>
      </p:sp>
    </p:spTree>
    <p:extLst>
      <p:ext uri="{BB962C8B-B14F-4D97-AF65-F5344CB8AC3E}">
        <p14:creationId xmlns:p14="http://schemas.microsoft.com/office/powerpoint/2010/main" val="11247345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0"/>
            <a:ext cx="12115800" cy="6781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Most </a:t>
            </a:r>
            <a:r>
              <a:rPr lang="fr-FR" sz="7200" b="1" dirty="0" err="1">
                <a:solidFill>
                  <a:srgbClr val="FFFF00"/>
                </a:solidFill>
              </a:rPr>
              <a:t>Sacred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</a:t>
            </a:r>
            <a:r>
              <a:rPr lang="fr-FR" sz="7200" b="1" dirty="0" err="1">
                <a:solidFill>
                  <a:srgbClr val="FFFF00"/>
                </a:solidFill>
              </a:rPr>
              <a:t>Jesus</a:t>
            </a:r>
            <a:r>
              <a:rPr lang="fr-FR" sz="7200" b="1" dirty="0">
                <a:solidFill>
                  <a:srgbClr val="FFFF00"/>
                </a:solidFill>
              </a:rPr>
              <a:t>, </a:t>
            </a:r>
          </a:p>
          <a:p>
            <a:pPr>
              <a:lnSpc>
                <a:spcPct val="100000"/>
              </a:lnSpc>
            </a:pPr>
            <a:r>
              <a:rPr lang="fr-FR" sz="7200" b="1" dirty="0"/>
              <a:t>Have </a:t>
            </a:r>
            <a:r>
              <a:rPr lang="fr-FR" sz="7200" b="1" dirty="0" err="1"/>
              <a:t>mercy</a:t>
            </a:r>
            <a:r>
              <a:rPr lang="fr-FR" sz="7200" b="1" dirty="0"/>
              <a:t> on us.</a:t>
            </a:r>
          </a:p>
          <a:p>
            <a:pPr>
              <a:lnSpc>
                <a:spcPct val="100000"/>
              </a:lnSpc>
            </a:pPr>
            <a:r>
              <a:rPr lang="fr-FR" sz="7200" b="1" dirty="0" err="1">
                <a:solidFill>
                  <a:srgbClr val="FFFF00"/>
                </a:solidFill>
              </a:rPr>
              <a:t>Immaculate</a:t>
            </a:r>
            <a:r>
              <a:rPr lang="fr-FR" sz="7200" b="1" dirty="0">
                <a:solidFill>
                  <a:srgbClr val="FFFF00"/>
                </a:solidFill>
              </a:rPr>
              <a:t> </a:t>
            </a:r>
            <a:r>
              <a:rPr lang="fr-FR" sz="7200" b="1" dirty="0" err="1">
                <a:solidFill>
                  <a:srgbClr val="FFFF00"/>
                </a:solidFill>
              </a:rPr>
              <a:t>Heart</a:t>
            </a:r>
            <a:r>
              <a:rPr lang="fr-FR" sz="7200" b="1" dirty="0">
                <a:solidFill>
                  <a:srgbClr val="FFFF00"/>
                </a:solidFill>
              </a:rPr>
              <a:t> of Mary, 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  <a:p>
            <a:pPr>
              <a:lnSpc>
                <a:spcPct val="100000"/>
              </a:lnSpc>
            </a:pPr>
            <a:r>
              <a:rPr lang="fr-FR" sz="7200" b="1" dirty="0">
                <a:solidFill>
                  <a:srgbClr val="FFFF00"/>
                </a:solidFill>
              </a:rPr>
              <a:t>St John Paul II,</a:t>
            </a:r>
          </a:p>
          <a:p>
            <a:pPr>
              <a:lnSpc>
                <a:spcPct val="100000"/>
              </a:lnSpc>
            </a:pPr>
            <a:r>
              <a:rPr lang="fr-FR" sz="7200" b="1" dirty="0" err="1"/>
              <a:t>Pray</a:t>
            </a:r>
            <a:r>
              <a:rPr lang="fr-FR" sz="7200" b="1" dirty="0"/>
              <a:t> for us.</a:t>
            </a:r>
          </a:p>
        </p:txBody>
      </p:sp>
    </p:spTree>
    <p:extLst>
      <p:ext uri="{BB962C8B-B14F-4D97-AF65-F5344CB8AC3E}">
        <p14:creationId xmlns:p14="http://schemas.microsoft.com/office/powerpoint/2010/main" val="4824177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In the name of the Father,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Son, </a:t>
            </a:r>
          </a:p>
          <a:p>
            <a:pPr>
              <a:lnSpc>
                <a:spcPct val="100000"/>
              </a:lnSpc>
            </a:pPr>
            <a:r>
              <a:rPr lang="en-US" sz="7200" b="1" dirty="0">
                <a:solidFill>
                  <a:srgbClr val="FFC000"/>
                </a:solidFill>
              </a:rPr>
              <a:t>and of the Holy Spirit.</a:t>
            </a:r>
          </a:p>
          <a:p>
            <a:pPr>
              <a:lnSpc>
                <a:spcPct val="100000"/>
              </a:lnSpc>
            </a:pPr>
            <a:r>
              <a:rPr lang="en-US" sz="7200" dirty="0">
                <a:solidFill>
                  <a:srgbClr val="FFFF00"/>
                </a:solidFill>
              </a:rPr>
              <a:t>R/ Amen.</a:t>
            </a:r>
            <a:endParaRPr lang="en-US" sz="4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116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</a:majorFont>
      <a:minorFont>
        <a:latin typeface="Candara"/>
        <a:ea typeface=""/>
        <a:cs typeface=""/>
        <a:font script="Jpan"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27001</TotalTime>
  <Words>813</Words>
  <Application>Microsoft Macintosh PowerPoint</Application>
  <PresentationFormat>Grand écran</PresentationFormat>
  <Paragraphs>113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Candara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TENTH SUNDAY OF ORDINARY TIME</dc:title>
  <dc:creator>linda barallon</dc:creator>
  <cp:lastModifiedBy>Doctor Emerick</cp:lastModifiedBy>
  <cp:revision>1205</cp:revision>
  <cp:lastPrinted>2021-05-04T13:47:53Z</cp:lastPrinted>
  <dcterms:modified xsi:type="dcterms:W3CDTF">2026-05-01T09:55:32Z</dcterms:modified>
</cp:coreProperties>
</file>